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797675" cy="9926638"/>
  <p:embeddedFontLst>
    <p:embeddedFont>
      <p:font typeface="Bantayog Light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C9AC2-CB3C-4C94-6D5A-E1BFB9505EAA}" v="45" dt="2025-12-11T12:46:54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igh Chapman" userId="S::ashleighchapman@bbrook.co.uk::e84b5404-06dc-410b-a0ba-aeea71e0913d" providerId="AD" clId="Web-{D8C2CD3C-3196-1F86-E96D-92B1176CB01A}"/>
    <pc:docChg chg="modSld">
      <pc:chgData name="Ashleigh Chapman" userId="S::ashleighchapman@bbrook.co.uk::e84b5404-06dc-410b-a0ba-aeea71e0913d" providerId="AD" clId="Web-{D8C2CD3C-3196-1F86-E96D-92B1176CB01A}" dt="2025-11-12T12:48:49.475" v="35" actId="20577"/>
      <pc:docMkLst>
        <pc:docMk/>
      </pc:docMkLst>
      <pc:sldChg chg="modSp">
        <pc:chgData name="Ashleigh Chapman" userId="S::ashleighchapman@bbrook.co.uk::e84b5404-06dc-410b-a0ba-aeea71e0913d" providerId="AD" clId="Web-{D8C2CD3C-3196-1F86-E96D-92B1176CB01A}" dt="2025-11-12T12:48:49.475" v="35" actId="20577"/>
        <pc:sldMkLst>
          <pc:docMk/>
          <pc:sldMk cId="0" sldId="256"/>
        </pc:sldMkLst>
        <pc:spChg chg="mod">
          <ac:chgData name="Ashleigh Chapman" userId="S::ashleighchapman@bbrook.co.uk::e84b5404-06dc-410b-a0ba-aeea71e0913d" providerId="AD" clId="Web-{D8C2CD3C-3196-1F86-E96D-92B1176CB01A}" dt="2025-11-12T12:48:18.553" v="7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Ashleigh Chapman" userId="S::ashleighchapman@bbrook.co.uk::e84b5404-06dc-410b-a0ba-aeea71e0913d" providerId="AD" clId="Web-{D8C2CD3C-3196-1F86-E96D-92B1176CB01A}" dt="2025-11-12T12:48:49.475" v="35" actId="20577"/>
          <ac:spMkLst>
            <pc:docMk/>
            <pc:sldMk cId="0" sldId="256"/>
            <ac:spMk id="16" creationId="{F565FD8B-6B7E-6225-079F-5C77B5735A81}"/>
          </ac:spMkLst>
        </pc:spChg>
      </pc:sldChg>
    </pc:docChg>
  </pc:docChgLst>
  <pc:docChgLst>
    <pc:chgData name="Ashleigh Chapman" userId="S::ashleighchapman@bbrook.co.uk::e84b5404-06dc-410b-a0ba-aeea71e0913d" providerId="AD" clId="Web-{0D3C9AC2-CB3C-4C94-6D5A-E1BFB9505EAA}"/>
    <pc:docChg chg="modSld">
      <pc:chgData name="Ashleigh Chapman" userId="S::ashleighchapman@bbrook.co.uk::e84b5404-06dc-410b-a0ba-aeea71e0913d" providerId="AD" clId="Web-{0D3C9AC2-CB3C-4C94-6D5A-E1BFB9505EAA}" dt="2025-12-11T12:46:54.312" v="22" actId="20577"/>
      <pc:docMkLst>
        <pc:docMk/>
      </pc:docMkLst>
      <pc:sldChg chg="modSp">
        <pc:chgData name="Ashleigh Chapman" userId="S::ashleighchapman@bbrook.co.uk::e84b5404-06dc-410b-a0ba-aeea71e0913d" providerId="AD" clId="Web-{0D3C9AC2-CB3C-4C94-6D5A-E1BFB9505EAA}" dt="2025-12-11T12:46:54.312" v="22" actId="20577"/>
        <pc:sldMkLst>
          <pc:docMk/>
          <pc:sldMk cId="0" sldId="256"/>
        </pc:sldMkLst>
        <pc:spChg chg="mod">
          <ac:chgData name="Ashleigh Chapman" userId="S::ashleighchapman@bbrook.co.uk::e84b5404-06dc-410b-a0ba-aeea71e0913d" providerId="AD" clId="Web-{0D3C9AC2-CB3C-4C94-6D5A-E1BFB9505EAA}" dt="2025-12-11T12:46:54.312" v="22" actId="20577"/>
          <ac:spMkLst>
            <pc:docMk/>
            <pc:sldMk cId="0" sldId="256"/>
            <ac:spMk id="16" creationId="{F565FD8B-6B7E-6225-079F-5C77B5735A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 rotWithShape="1">
          <a:blip r:embed="rId2"/>
          <a:srcRect l="39024" r="-1" b="5495"/>
          <a:stretch/>
        </p:blipFill>
        <p:spPr>
          <a:xfrm rot="-5400000">
            <a:off x="2749289" y="5886186"/>
            <a:ext cx="2057926" cy="7556502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21913" y="756000"/>
            <a:ext cx="3182087" cy="1202862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666362" y="2291275"/>
            <a:ext cx="6048000" cy="745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400" dirty="0">
                <a:solidFill>
                  <a:srgbClr val="000000"/>
                </a:solidFill>
                <a:latin typeface="Bantayog Light"/>
              </a:rPr>
              <a:t>Friday 23rd January 1.30-2.30 at main site in the hall </a:t>
            </a:r>
          </a:p>
        </p:txBody>
      </p:sp>
      <p:sp>
        <p:nvSpPr>
          <p:cNvPr id="6" name="AutoShape 6"/>
          <p:cNvSpPr/>
          <p:nvPr/>
        </p:nvSpPr>
        <p:spPr>
          <a:xfrm>
            <a:off x="663680" y="2074218"/>
            <a:ext cx="6048000" cy="0"/>
          </a:xfrm>
          <a:prstGeom prst="line">
            <a:avLst/>
          </a:prstGeom>
          <a:ln w="476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599133" y="3172703"/>
            <a:ext cx="6048000" cy="0"/>
          </a:xfrm>
          <a:prstGeom prst="line">
            <a:avLst/>
          </a:prstGeom>
          <a:ln w="47625" cap="flat">
            <a:solidFill>
              <a:srgbClr val="4472C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3780000" y="3405855"/>
            <a:ext cx="2865913" cy="742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859044" y="5992008"/>
            <a:ext cx="2865913" cy="745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65FD8B-6B7E-6225-079F-5C77B5735A81}"/>
              </a:ext>
            </a:extLst>
          </p:cNvPr>
          <p:cNvSpPr txBox="1"/>
          <p:nvPr/>
        </p:nvSpPr>
        <p:spPr>
          <a:xfrm>
            <a:off x="160445" y="3767548"/>
            <a:ext cx="7227723" cy="637398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b="0" i="0">
              <a:solidFill>
                <a:srgbClr val="424242"/>
              </a:solidFill>
              <a:effectLst/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This is an informal opportunity to meet with Jess and Demi from 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west adult transitions team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to 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discuss mental capacity and your child turning 18 </a:t>
            </a:r>
            <a:endParaRPr lang="en-US" sz="2400" b="0" i="0" dirty="0">
              <a:solidFill>
                <a:srgbClr val="424242"/>
              </a:solidFill>
              <a:effectLst/>
              <a:latin typeface="Calibri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This is for any parents of pupils in Year 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11 and 12 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There will be three of these afternoons over the year this one will be focused on mental capacity.</a:t>
            </a:r>
            <a:endParaRPr lang="en-US" sz="2400" b="1" dirty="0">
              <a:solidFill>
                <a:srgbClr val="424242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Any questions for now emai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l Ashleigh Chapman </a:t>
            </a:r>
            <a:endParaRPr lang="en-US" sz="2400" b="1" dirty="0">
              <a:solidFill>
                <a:srgbClr val="424242"/>
              </a:solidFill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Ashleighchapman@bbrook.co.uk</a:t>
            </a:r>
            <a:endParaRPr lang="en-US" sz="2400" b="1" dirty="0">
              <a:solidFill>
                <a:srgbClr val="424242"/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>
              <a:solidFill>
                <a:srgbClr val="424242"/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F6238B-D19C-05DB-9A82-D7ABEC1B68FB}"/>
              </a:ext>
            </a:extLst>
          </p:cNvPr>
          <p:cNvSpPr txBox="1"/>
          <p:nvPr/>
        </p:nvSpPr>
        <p:spPr>
          <a:xfrm>
            <a:off x="853375" y="3008573"/>
            <a:ext cx="5679463" cy="12516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/>
                <a:ea typeface="Calibri"/>
                <a:cs typeface="Times New Roman"/>
              </a:rPr>
              <a:t> Coffee afternoon to discuss post 18 transition process</a:t>
            </a:r>
            <a:endParaRPr lang="en-GB" sz="1100" kern="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Picture 2" descr="A plate of chocolate and a cup of coffee&#10;&#10;Description automatically generated">
            <a:extLst>
              <a:ext uri="{FF2B5EF4-FFF2-40B4-BE49-F238E27FC236}">
                <a16:creationId xmlns:a16="http://schemas.microsoft.com/office/drawing/2014/main" id="{B6607E24-7A02-F63D-1957-6602F3883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85" y="294776"/>
            <a:ext cx="3160450" cy="16505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DD5A504EB1F0419814CF05F680E552" ma:contentTypeVersion="15" ma:contentTypeDescription="Create a new document." ma:contentTypeScope="" ma:versionID="18606bb8a97d1a6c0369be17e20a68da">
  <xsd:schema xmlns:xsd="http://www.w3.org/2001/XMLSchema" xmlns:xs="http://www.w3.org/2001/XMLSchema" xmlns:p="http://schemas.microsoft.com/office/2006/metadata/properties" xmlns:ns2="ec84d1d8-cde8-4f61-afd3-a6791836a27b" xmlns:ns3="f7546cf8-35dd-4df9-8b35-3bef333ab00b" targetNamespace="http://schemas.microsoft.com/office/2006/metadata/properties" ma:root="true" ma:fieldsID="4467145e3569e00a5f3a5be9239cbcd0" ns2:_="" ns3:_="">
    <xsd:import namespace="ec84d1d8-cde8-4f61-afd3-a6791836a27b"/>
    <xsd:import namespace="f7546cf8-35dd-4df9-8b35-3bef333ab0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84d1d8-cde8-4f61-afd3-a6791836a2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b7f5f34-269d-4cd1-afb1-2f59092e26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546cf8-35dd-4df9-8b35-3bef333ab0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1a96759-5728-4d38-93d5-c0f6be754eb7}" ma:internalName="TaxCatchAll" ma:showField="CatchAllData" ma:web="f7546cf8-35dd-4df9-8b35-3bef333ab0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84d1d8-cde8-4f61-afd3-a6791836a27b">
      <Terms xmlns="http://schemas.microsoft.com/office/infopath/2007/PartnerControls"/>
    </lcf76f155ced4ddcb4097134ff3c332f>
    <MediaLengthInSeconds xmlns="ec84d1d8-cde8-4f61-afd3-a6791836a27b" xsi:nil="true"/>
    <TaxCatchAll xmlns="f7546cf8-35dd-4df9-8b35-3bef333ab00b" xsi:nil="true"/>
  </documentManagement>
</p:properties>
</file>

<file path=customXml/itemProps1.xml><?xml version="1.0" encoding="utf-8"?>
<ds:datastoreItem xmlns:ds="http://schemas.openxmlformats.org/officeDocument/2006/customXml" ds:itemID="{7639AD0F-4421-4D75-AAC1-D22B4CDB9E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408491-3C67-439A-832E-7E52D5DAE6C7}">
  <ds:schemaRefs>
    <ds:schemaRef ds:uri="ec84d1d8-cde8-4f61-afd3-a6791836a27b"/>
    <ds:schemaRef ds:uri="f7546cf8-35dd-4df9-8b35-3bef333ab0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1E8FE1C-A63A-468A-80C9-014961DFC184}">
  <ds:schemaRefs>
    <ds:schemaRef ds:uri="6e5e5dc4-e3f4-48f2-953d-88ce1e6c4060"/>
    <ds:schemaRef ds:uri="855f6bb2-86c7-443a-bc3e-497fbb0ed481"/>
    <ds:schemaRef ds:uri="ec84d1d8-cde8-4f61-afd3-a6791836a27b"/>
    <ds:schemaRef ds:uri="f7546cf8-35dd-4df9-8b35-3bef333ab0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 TOPIC</dc:title>
  <dc:creator>Karen Britten</dc:creator>
  <cp:revision>51</cp:revision>
  <cp:lastPrinted>2023-01-31T10:14:20Z</cp:lastPrinted>
  <dcterms:created xsi:type="dcterms:W3CDTF">2006-08-16T00:00:00Z</dcterms:created>
  <dcterms:modified xsi:type="dcterms:W3CDTF">2025-12-11T12:46:58Z</dcterms:modified>
  <dc:identifier>DAFEbpacYDU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0x010100E6DD5A504EB1F0419814CF05F680E552</vt:lpwstr>
  </property>
  <property fmtid="{D5CDD505-2E9C-101B-9397-08002B2CF9AE}" pid="3" name="MediaServiceImageTags">
    <vt:lpwstr/>
  </property>
</Properties>
</file>