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797675" cy="9926638"/>
  <p:embeddedFontLst>
    <p:embeddedFont>
      <p:font typeface="Bantayog Light" panose="020B0604020202020204" charset="0"/>
      <p:regular r:id="rId6"/>
    </p:embeddedFont>
    <p:embeddedFont>
      <p:font typeface="Comic Sans MS" panose="030F0702030302020204" pitchFamily="66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babi40.deviantart.com/art/DA-EXCLUSIVE-Carnival-Time-Vector-Cliparts-61093968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pixabay.com/es/vectors/dibujos-animados-candy-sweet-2462970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39024" r="-1" b="5495"/>
          <a:stretch/>
        </p:blipFill>
        <p:spPr>
          <a:xfrm rot="-5400000">
            <a:off x="2749289" y="5886186"/>
            <a:ext cx="2057926" cy="75565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1678" y="701062"/>
            <a:ext cx="3321046" cy="12028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4296" y="2498356"/>
            <a:ext cx="604800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2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Mufti Day </a:t>
            </a:r>
          </a:p>
          <a:p>
            <a:pPr algn="ctr">
              <a:lnSpc>
                <a:spcPts val="3000"/>
              </a:lnSpc>
            </a:pPr>
            <a:r>
              <a:rPr lang="en-GB" sz="2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Friday 26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June 2026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954296" y="2314275"/>
            <a:ext cx="5757590" cy="20706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877036" y="3383678"/>
            <a:ext cx="5834849" cy="6069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77941" y="3405855"/>
            <a:ext cx="6724356" cy="4801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1400" b="1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i="0" dirty="0">
                <a:solidFill>
                  <a:srgbClr val="242424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We are holding a  mufti day on 26</a:t>
            </a:r>
            <a:r>
              <a:rPr lang="en-US" i="0" baseline="30000" dirty="0">
                <a:solidFill>
                  <a:srgbClr val="242424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th</a:t>
            </a:r>
            <a:r>
              <a:rPr lang="en-US" i="0" dirty="0">
                <a:solidFill>
                  <a:srgbClr val="242424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June to help support our Summer Fair which will be on </a:t>
            </a:r>
          </a:p>
          <a:p>
            <a:pPr algn="ctr">
              <a:lnSpc>
                <a:spcPct val="150000"/>
              </a:lnSpc>
            </a:pPr>
            <a:endParaRPr lang="en-US" b="1" i="0" dirty="0">
              <a:solidFill>
                <a:srgbClr val="242424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i="0" dirty="0">
                <a:solidFill>
                  <a:srgbClr val="242424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Saturday July 11</a:t>
            </a:r>
            <a:r>
              <a:rPr lang="en-US" b="1" i="0" baseline="30000" dirty="0">
                <a:solidFill>
                  <a:srgbClr val="242424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th</a:t>
            </a:r>
            <a:r>
              <a:rPr lang="en-US" b="1" baseline="30000" dirty="0">
                <a:solidFill>
                  <a:srgbClr val="24242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baseline="30000" dirty="0">
                <a:solidFill>
                  <a:srgbClr val="24242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11.00am-1.00pm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242424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24242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i="0" dirty="0">
                <a:solidFill>
                  <a:srgbClr val="242424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This time we are asking children to wear thei</a:t>
            </a:r>
            <a:r>
              <a:rPr lang="en-US" dirty="0">
                <a:solidFill>
                  <a:srgbClr val="24242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 own clothes and bring in packets of sweets for prizes and hampers</a:t>
            </a:r>
            <a:r>
              <a:rPr lang="en-US" b="1" dirty="0">
                <a:solidFill>
                  <a:srgbClr val="24242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4242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Please do not send in chocolate and note we are a nut free school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81867" y="5931836"/>
            <a:ext cx="2865913" cy="74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5"/>
              </a:lnSpc>
            </a:pPr>
            <a:endParaRPr lang="en-US" sz="2500">
              <a:solidFill>
                <a:srgbClr val="000000"/>
              </a:solidFill>
              <a:latin typeface="Bantayog Light"/>
            </a:endParaRPr>
          </a:p>
          <a:p>
            <a:pPr algn="ctr">
              <a:lnSpc>
                <a:spcPts val="1875"/>
              </a:lnSpc>
            </a:pPr>
            <a:endParaRPr lang="en-US" sz="2500">
              <a:solidFill>
                <a:srgbClr val="000000"/>
              </a:solidFill>
              <a:latin typeface="Bantayog Light"/>
            </a:endParaRPr>
          </a:p>
          <a:p>
            <a:pPr algn="ctr">
              <a:lnSpc>
                <a:spcPts val="1875"/>
              </a:lnSpc>
            </a:pPr>
            <a:endParaRPr lang="en-US" sz="2500">
              <a:solidFill>
                <a:srgbClr val="000000"/>
              </a:solidFill>
              <a:latin typeface="Bantayog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1AE44-A9A5-C256-2B5F-1C0879386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V="1">
            <a:off x="218623" y="380607"/>
            <a:ext cx="1923055" cy="1817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BD2929-F153-51B1-084D-83161B69B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V="1">
            <a:off x="5414824" y="380607"/>
            <a:ext cx="1923055" cy="1817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281B70-3720-BA53-06A7-89307FB38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33589" y="4574930"/>
            <a:ext cx="1851687" cy="1817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72D7F5-1651-95C7-F2E7-0C1C9BBB8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4203" y="4662715"/>
            <a:ext cx="1851687" cy="1817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5e5dc4-e3f4-48f2-953d-88ce1e6c406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10A4F0B073B4EAEB01E08605F41E2" ma:contentTypeVersion="15" ma:contentTypeDescription="Create a new document." ma:contentTypeScope="" ma:versionID="c7dcd530bb4ba1d703119dd6332c3d6c">
  <xsd:schema xmlns:xsd="http://www.w3.org/2001/XMLSchema" xmlns:xs="http://www.w3.org/2001/XMLSchema" xmlns:p="http://schemas.microsoft.com/office/2006/metadata/properties" xmlns:ns2="6e5e5dc4-e3f4-48f2-953d-88ce1e6c4060" xmlns:ns3="855f6bb2-86c7-443a-bc3e-497fbb0ed481" targetNamespace="http://schemas.microsoft.com/office/2006/metadata/properties" ma:root="true" ma:fieldsID="9a80a676b0e66312fc301bb063938e90" ns2:_="" ns3:_="">
    <xsd:import namespace="6e5e5dc4-e3f4-48f2-953d-88ce1e6c4060"/>
    <xsd:import namespace="855f6bb2-86c7-443a-bc3e-497fbb0ed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e5dc4-e3f4-48f2-953d-88ce1e6c4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7f5f34-269d-4cd1-afb1-2f59092e26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f6bb2-86c7-443a-bc3e-497fbb0ed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8FE1C-A63A-468A-80C9-014961DFC18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6e5e5dc4-e3f4-48f2-953d-88ce1e6c4060"/>
    <ds:schemaRef ds:uri="http://schemas.microsoft.com/office/infopath/2007/PartnerControls"/>
    <ds:schemaRef ds:uri="http://schemas.openxmlformats.org/package/2006/metadata/core-properties"/>
    <ds:schemaRef ds:uri="855f6bb2-86c7-443a-bc3e-497fbb0ed481"/>
  </ds:schemaRefs>
</ds:datastoreItem>
</file>

<file path=customXml/itemProps2.xml><?xml version="1.0" encoding="utf-8"?>
<ds:datastoreItem xmlns:ds="http://schemas.openxmlformats.org/officeDocument/2006/customXml" ds:itemID="{DE6CF4AC-A517-4BA5-84F6-ED61EE3841DB}"/>
</file>

<file path=customXml/itemProps3.xml><?xml version="1.0" encoding="utf-8"?>
<ds:datastoreItem xmlns:ds="http://schemas.openxmlformats.org/officeDocument/2006/customXml" ds:itemID="{7639AD0F-4421-4D75-AAC1-D22B4CDB9E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Bantayog Light</vt:lpstr>
      <vt:lpstr>Arial</vt:lpstr>
      <vt:lpstr>Calibri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TOPIC</dc:title>
  <dc:creator>Karen Britten</dc:creator>
  <cp:lastModifiedBy>Nikki Kennedy</cp:lastModifiedBy>
  <cp:revision>35</cp:revision>
  <cp:lastPrinted>2024-04-15T13:00:21Z</cp:lastPrinted>
  <dcterms:created xsi:type="dcterms:W3CDTF">2006-08-16T00:00:00Z</dcterms:created>
  <dcterms:modified xsi:type="dcterms:W3CDTF">2026-06-02T11:24:28Z</dcterms:modified>
  <dc:identifier>DAFEbpacYDU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0x01010051F10A4F0B073B4EAEB01E08605F41E2</vt:lpwstr>
  </property>
  <property fmtid="{D5CDD505-2E9C-101B-9397-08002B2CF9AE}" pid="3" name="MediaServiceImageTags">
    <vt:lpwstr/>
  </property>
</Properties>
</file>