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7" r:id="rId5"/>
  </p:sldIdLst>
  <p:sldSz cx="7556500" cy="10693400"/>
  <p:notesSz cx="6797675" cy="9926638"/>
  <p:embeddedFontLst>
    <p:embeddedFont>
      <p:font typeface="Canva Sans Bold" panose="020B0604020202020204" charset="0"/>
      <p:regular r:id="rId7"/>
    </p:embeddedFont>
    <p:embeddedFont>
      <p:font typeface="EB Garamond Semi-Bold Italics" panose="020B0604020202020204" charset="0"/>
      <p:regular r:id="rId8"/>
    </p:embeddedFont>
    <p:embeddedFont>
      <p:font typeface="Open Sans Ultra-Bold Italic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1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y Lantsbery" userId="24213b32-f7c4-4893-bf73-f9ec73776801" providerId="ADAL" clId="{06E9A18B-1782-4C37-A008-57A80F354226}"/>
    <pc:docChg chg="custSel modSld">
      <pc:chgData name="Kerry Lantsbery" userId="24213b32-f7c4-4893-bf73-f9ec73776801" providerId="ADAL" clId="{06E9A18B-1782-4C37-A008-57A80F354226}" dt="2026-06-18T05:58:59.071" v="465" actId="20577"/>
      <pc:docMkLst>
        <pc:docMk/>
      </pc:docMkLst>
      <pc:sldChg chg="addSp modSp mod">
        <pc:chgData name="Kerry Lantsbery" userId="24213b32-f7c4-4893-bf73-f9ec73776801" providerId="ADAL" clId="{06E9A18B-1782-4C37-A008-57A80F354226}" dt="2026-06-18T05:58:59.071" v="465" actId="20577"/>
        <pc:sldMkLst>
          <pc:docMk/>
          <pc:sldMk cId="0" sldId="257"/>
        </pc:sldMkLst>
        <pc:spChg chg="add">
          <ac:chgData name="Kerry Lantsbery" userId="24213b32-f7c4-4893-bf73-f9ec73776801" providerId="ADAL" clId="{06E9A18B-1782-4C37-A008-57A80F354226}" dt="2026-06-18T05:39:06.724" v="2"/>
          <ac:spMkLst>
            <pc:docMk/>
            <pc:sldMk cId="0" sldId="257"/>
            <ac:spMk id="5" creationId="{E7E23903-8001-6A2E-4F69-5A320E722B46}"/>
          </ac:spMkLst>
        </pc:spChg>
        <pc:spChg chg="mod">
          <ac:chgData name="Kerry Lantsbery" userId="24213b32-f7c4-4893-bf73-f9ec73776801" providerId="ADAL" clId="{06E9A18B-1782-4C37-A008-57A80F354226}" dt="2026-06-18T05:58:59.071" v="465" actId="20577"/>
          <ac:spMkLst>
            <pc:docMk/>
            <pc:sldMk cId="0" sldId="257"/>
            <ac:spMk id="12" creationId="{00000000-0000-0000-0000-000000000000}"/>
          </ac:spMkLst>
        </pc:spChg>
        <pc:picChg chg="add mod">
          <ac:chgData name="Kerry Lantsbery" userId="24213b32-f7c4-4893-bf73-f9ec73776801" providerId="ADAL" clId="{06E9A18B-1782-4C37-A008-57A80F354226}" dt="2026-06-18T05:57:43.056" v="428" actId="1076"/>
          <ac:picMkLst>
            <pc:docMk/>
            <pc:sldMk cId="0" sldId="257"/>
            <ac:picMk id="13" creationId="{675419C6-376B-68C7-D44A-002F6A01DA48}"/>
          </ac:picMkLst>
        </pc:picChg>
        <pc:picChg chg="add mod">
          <ac:chgData name="Kerry Lantsbery" userId="24213b32-f7c4-4893-bf73-f9ec73776801" providerId="ADAL" clId="{06E9A18B-1782-4C37-A008-57A80F354226}" dt="2026-06-18T05:57:45.137" v="429" actId="1076"/>
          <ac:picMkLst>
            <pc:docMk/>
            <pc:sldMk cId="0" sldId="257"/>
            <ac:picMk id="15" creationId="{F0E47321-9F1B-F58F-86A3-79E74C415D6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FAC64-9D48-4D6E-B49A-663B738D77BF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C9786-1E06-4E35-9BF5-45A0201B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6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C9786-1E06-4E35-9BF5-45A0201B3A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01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0498" y="1434785"/>
            <a:ext cx="3958512" cy="2430634"/>
          </a:xfrm>
          <a:custGeom>
            <a:avLst/>
            <a:gdLst/>
            <a:ahLst/>
            <a:cxnLst/>
            <a:rect l="l" t="t" r="r" b="b"/>
            <a:pathLst>
              <a:path w="3636261" h="3398251">
                <a:moveTo>
                  <a:pt x="0" y="0"/>
                </a:moveTo>
                <a:lnTo>
                  <a:pt x="3636261" y="0"/>
                </a:lnTo>
                <a:lnTo>
                  <a:pt x="3636261" y="3398251"/>
                </a:lnTo>
                <a:lnTo>
                  <a:pt x="0" y="33982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40710" y="289311"/>
            <a:ext cx="6075080" cy="1058453"/>
          </a:xfrm>
          <a:custGeom>
            <a:avLst/>
            <a:gdLst/>
            <a:ahLst/>
            <a:cxnLst/>
            <a:rect l="l" t="t" r="r" b="b"/>
            <a:pathLst>
              <a:path w="6075080" h="1058453">
                <a:moveTo>
                  <a:pt x="0" y="0"/>
                </a:moveTo>
                <a:lnTo>
                  <a:pt x="6075080" y="0"/>
                </a:lnTo>
                <a:lnTo>
                  <a:pt x="6075080" y="1058453"/>
                </a:lnTo>
                <a:lnTo>
                  <a:pt x="0" y="105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464844" y="2078553"/>
            <a:ext cx="3489819" cy="843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5"/>
              </a:lnSpc>
            </a:pPr>
            <a:r>
              <a:rPr lang="en-US" sz="5400" b="1" i="1" spc="-180" dirty="0">
                <a:solidFill>
                  <a:srgbClr val="004AAD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211313" y="2682261"/>
            <a:ext cx="484213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3"/>
              </a:lnSpc>
            </a:pPr>
            <a:r>
              <a:rPr lang="en-US" sz="4800" b="1" i="1" spc="-131" dirty="0">
                <a:solidFill>
                  <a:srgbClr val="FFFFFF"/>
                </a:solidFill>
                <a:latin typeface="Open Sans Ultra-Bold Italics"/>
                <a:ea typeface="Open Sans Ultra-Bold Italics"/>
                <a:cs typeface="Open Sans Ultra-Bold Italics"/>
                <a:sym typeface="Open Sans Ultra-Bold Italics"/>
              </a:rPr>
              <a:t>TALK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337076" y="1628602"/>
            <a:ext cx="5210343" cy="73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7"/>
              </a:lnSpc>
            </a:pPr>
            <a:r>
              <a:rPr lang="en-US" sz="4800" b="1" i="1" spc="-141" dirty="0">
                <a:solidFill>
                  <a:srgbClr val="FFFFFF"/>
                </a:solidFill>
                <a:latin typeface="Open Sans Ultra-Bold Italics"/>
                <a:ea typeface="Open Sans Ultra-Bold Italics"/>
                <a:cs typeface="Open Sans Ultra-Bold Italics"/>
                <a:sym typeface="Open Sans Ultra-Bold Italics"/>
              </a:rPr>
              <a:t>TIME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0498" y="9569088"/>
            <a:ext cx="7217022" cy="768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b="1" dirty="0">
                <a:latin typeface="Canva Sans Bold"/>
                <a:ea typeface="Canva Sans Bold"/>
                <a:cs typeface="Canva Sans Bold"/>
                <a:sym typeface="Canva Sans Bold"/>
              </a:rPr>
              <a:t>Any queries please contact TAF staff </a:t>
            </a:r>
          </a:p>
          <a:p>
            <a:pPr algn="ctr">
              <a:lnSpc>
                <a:spcPts val="3079"/>
              </a:lnSpc>
            </a:pPr>
            <a:r>
              <a:rPr lang="en-US" b="1" dirty="0">
                <a:latin typeface="Canva Sans Bold"/>
                <a:ea typeface="Canva Sans Bold"/>
                <a:cs typeface="Canva Sans Bold"/>
                <a:sym typeface="Canva Sans Bold"/>
              </a:rPr>
              <a:t>Jodie,  Lili or Jo on 01604 773910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78250" y="2126590"/>
            <a:ext cx="3822805" cy="1591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7846" b="1" i="1" spc="-156" dirty="0">
                <a:solidFill>
                  <a:srgbClr val="F9FCFC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Please</a:t>
            </a:r>
          </a:p>
          <a:p>
            <a:pPr algn="ctr">
              <a:lnSpc>
                <a:spcPts val="5885"/>
              </a:lnSpc>
            </a:pPr>
            <a:r>
              <a:rPr lang="en-US" sz="7846" b="1" i="1" spc="-156" dirty="0">
                <a:solidFill>
                  <a:srgbClr val="F9FCFC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join 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3493" y="3978002"/>
            <a:ext cx="4129774" cy="4922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 are holding an end of year </a:t>
            </a:r>
            <a:r>
              <a:rPr lang="en-US" sz="2200" b="1" i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celebration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gathering (with cake!) for parents  </a:t>
            </a:r>
          </a:p>
          <a:p>
            <a:pPr algn="ctr">
              <a:lnSpc>
                <a:spcPts val="3920"/>
              </a:lnSpc>
            </a:pPr>
            <a:r>
              <a:rPr lang="en-US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on Thursday 25th at 9.15am </a:t>
            </a:r>
          </a:p>
          <a:p>
            <a:pPr>
              <a:lnSpc>
                <a:spcPts val="3920"/>
              </a:lnSpc>
            </a:pP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This will be a chance to reflect on the year, </a:t>
            </a:r>
            <a:r>
              <a:rPr lang="en-US" sz="1400" b="1" i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make suggestions </a:t>
            </a: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 shape the Time to Talk offer next year. </a:t>
            </a:r>
          </a:p>
          <a:p>
            <a:pPr>
              <a:lnSpc>
                <a:spcPts val="3920"/>
              </a:lnSpc>
            </a:pP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 also have the pleasure of welcoming </a:t>
            </a:r>
            <a:r>
              <a:rPr lang="en-US" sz="1400" b="1" dirty="0">
                <a:solidFill>
                  <a:srgbClr val="FF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Northants SEND </a:t>
            </a:r>
            <a:r>
              <a:rPr lang="en-US" sz="1400" b="1" dirty="0" err="1">
                <a:solidFill>
                  <a:srgbClr val="FF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Mummas</a:t>
            </a:r>
            <a:r>
              <a:rPr lang="en-US" sz="1400" b="1" dirty="0">
                <a:solidFill>
                  <a:srgbClr val="FF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and </a:t>
            </a:r>
            <a:r>
              <a:rPr lang="en-US" sz="1400" b="1" dirty="0">
                <a:solidFill>
                  <a:srgbClr val="FF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Send for Dads </a:t>
            </a:r>
            <a:r>
              <a:rPr lang="en-US" sz="14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tp</a:t>
            </a: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talk about what support they can offer parents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23903-8001-6A2E-4F69-5A320E722B46}"/>
              </a:ext>
            </a:extLst>
          </p:cNvPr>
          <p:cNvSpPr txBox="1"/>
          <p:nvPr/>
        </p:nvSpPr>
        <p:spPr>
          <a:xfrm>
            <a:off x="1649361" y="5164082"/>
            <a:ext cx="3967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5419C6-376B-68C7-D44A-002F6A01D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491" y="6975371"/>
            <a:ext cx="1962178" cy="1974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E47321-9F1B-F58F-86A3-79E74C415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491" y="4266105"/>
            <a:ext cx="1962178" cy="17877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10A4F0B073B4EAEB01E08605F41E2" ma:contentTypeVersion="15" ma:contentTypeDescription="Create a new document." ma:contentTypeScope="" ma:versionID="c7dcd530bb4ba1d703119dd6332c3d6c">
  <xsd:schema xmlns:xsd="http://www.w3.org/2001/XMLSchema" xmlns:xs="http://www.w3.org/2001/XMLSchema" xmlns:p="http://schemas.microsoft.com/office/2006/metadata/properties" xmlns:ns2="6e5e5dc4-e3f4-48f2-953d-88ce1e6c4060" xmlns:ns3="855f6bb2-86c7-443a-bc3e-497fbb0ed481" targetNamespace="http://schemas.microsoft.com/office/2006/metadata/properties" ma:root="true" ma:fieldsID="9a80a676b0e66312fc301bb063938e90" ns2:_="" ns3:_="">
    <xsd:import namespace="6e5e5dc4-e3f4-48f2-953d-88ce1e6c4060"/>
    <xsd:import namespace="855f6bb2-86c7-443a-bc3e-497fbb0ed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e5dc4-e3f4-48f2-953d-88ce1e6c40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b7f5f34-269d-4cd1-afb1-2f59092e26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f6bb2-86c7-443a-bc3e-497fbb0ed4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5e5dc4-e3f4-48f2-953d-88ce1e6c406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8EB5C3-1C20-4016-A684-E7B265C6CCCE}"/>
</file>

<file path=customXml/itemProps2.xml><?xml version="1.0" encoding="utf-8"?>
<ds:datastoreItem xmlns:ds="http://schemas.openxmlformats.org/officeDocument/2006/customXml" ds:itemID="{3A9DD168-CB92-4F74-A0D3-755360881BEA}">
  <ds:schemaRefs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e5e5dc4-e3f4-48f2-953d-88ce1e6c4060"/>
    <ds:schemaRef ds:uri="http://schemas.microsoft.com/office/2006/documentManagement/types"/>
    <ds:schemaRef ds:uri="855f6bb2-86c7-443a-bc3e-497fbb0ed481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A879E5A-C4D6-431C-9BEB-8C5C1296D6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Open Sans Ultra-Bold Italics</vt:lpstr>
      <vt:lpstr>Arial</vt:lpstr>
      <vt:lpstr>Canva Sans Bold</vt:lpstr>
      <vt:lpstr>Calibri</vt:lpstr>
      <vt:lpstr>EB Garamond Semi-Bold Italics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to Talk</dc:title>
  <dc:creator>Nicola Holland</dc:creator>
  <cp:lastModifiedBy>Kerry Lantsbery</cp:lastModifiedBy>
  <cp:revision>7</cp:revision>
  <cp:lastPrinted>2026-02-09T13:47:51Z</cp:lastPrinted>
  <dcterms:created xsi:type="dcterms:W3CDTF">2006-08-16T00:00:00Z</dcterms:created>
  <dcterms:modified xsi:type="dcterms:W3CDTF">2026-06-18T05:59:27Z</dcterms:modified>
  <dc:identifier>DAGZis_Qnmc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0x01010051F10A4F0B073B4EAEB01E08605F41E2</vt:lpwstr>
  </property>
  <property fmtid="{D5CDD505-2E9C-101B-9397-08002B2CF9AE}" pid="3" name="MediaServiceImageTags">
    <vt:lpwstr/>
  </property>
</Properties>
</file>