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6"/>
  </p:notesMasterIdLst>
  <p:sldIdLst>
    <p:sldId id="316"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132" y="16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EB547B-66AC-4CDB-A317-6807410D283D}" type="datetimeFigureOut">
              <a:rPr lang="en-GB" smtClean="0"/>
              <a:t>04/09/2026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1FA4CA-54E2-462E-900E-1B0566A33FFD}" type="slidenum">
              <a:rPr lang="en-GB" smtClean="0"/>
              <a:t>‹#›</a:t>
            </a:fld>
            <a:endParaRPr lang="en-GB"/>
          </a:p>
        </p:txBody>
      </p:sp>
    </p:spTree>
    <p:extLst>
      <p:ext uri="{BB962C8B-B14F-4D97-AF65-F5344CB8AC3E}">
        <p14:creationId xmlns:p14="http://schemas.microsoft.com/office/powerpoint/2010/main" val="4095669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UY"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6939BB-9CE2-F34A-9C77-48BDECDCB60A}" type="slidenum">
              <a:rPr kumimoji="0" lang="en-C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C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1053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C667F-CE1A-E541-9B2A-E027DCAA0DA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O"/>
          </a:p>
        </p:txBody>
      </p:sp>
      <p:sp>
        <p:nvSpPr>
          <p:cNvPr id="3" name="Subtitle 2">
            <a:extLst>
              <a:ext uri="{FF2B5EF4-FFF2-40B4-BE49-F238E27FC236}">
                <a16:creationId xmlns:a16="http://schemas.microsoft.com/office/drawing/2014/main" id="{BA5A4830-FC19-8A4C-8FDC-7F57F62AD3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O"/>
          </a:p>
        </p:txBody>
      </p:sp>
    </p:spTree>
    <p:extLst>
      <p:ext uri="{BB962C8B-B14F-4D97-AF65-F5344CB8AC3E}">
        <p14:creationId xmlns:p14="http://schemas.microsoft.com/office/powerpoint/2010/main" val="19277223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97CF5-1719-F64E-AB5F-83853516E408}"/>
              </a:ext>
            </a:extLst>
          </p:cNvPr>
          <p:cNvSpPr>
            <a:spLocks noGrp="1"/>
          </p:cNvSpPr>
          <p:nvPr>
            <p:ph type="title"/>
          </p:nvPr>
        </p:nvSpPr>
        <p:spPr/>
        <p:txBody>
          <a:bodyPr/>
          <a:lstStyle/>
          <a:p>
            <a:r>
              <a:rPr lang="en-US"/>
              <a:t>Click to edit Master title style</a:t>
            </a:r>
            <a:endParaRPr lang="en-CO"/>
          </a:p>
        </p:txBody>
      </p:sp>
      <p:sp>
        <p:nvSpPr>
          <p:cNvPr id="3" name="Content Placeholder 2">
            <a:extLst>
              <a:ext uri="{FF2B5EF4-FFF2-40B4-BE49-F238E27FC236}">
                <a16:creationId xmlns:a16="http://schemas.microsoft.com/office/drawing/2014/main" id="{A467B130-66CC-A24F-B3C3-A6860E44FDA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Tree>
    <p:extLst>
      <p:ext uri="{BB962C8B-B14F-4D97-AF65-F5344CB8AC3E}">
        <p14:creationId xmlns:p14="http://schemas.microsoft.com/office/powerpoint/2010/main" val="152863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8A57F-4D4E-9545-8E58-9489C677B35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O"/>
          </a:p>
        </p:txBody>
      </p:sp>
      <p:sp>
        <p:nvSpPr>
          <p:cNvPr id="3" name="Text Placeholder 2">
            <a:extLst>
              <a:ext uri="{FF2B5EF4-FFF2-40B4-BE49-F238E27FC236}">
                <a16:creationId xmlns:a16="http://schemas.microsoft.com/office/drawing/2014/main" id="{3FCC9620-8067-6D4A-8D1F-0806137D5144}"/>
              </a:ext>
            </a:extLst>
          </p:cNvPr>
          <p:cNvSpPr>
            <a:spLocks noGrp="1"/>
          </p:cNvSpPr>
          <p:nvPr>
            <p:ph type="body" idx="1"/>
          </p:nvPr>
        </p:nvSpPr>
        <p:spPr>
          <a:xfrm>
            <a:off x="831850" y="45894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090511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07550-82C1-2643-BB45-5F864DB8DBB1}"/>
              </a:ext>
            </a:extLst>
          </p:cNvPr>
          <p:cNvSpPr>
            <a:spLocks noGrp="1"/>
          </p:cNvSpPr>
          <p:nvPr>
            <p:ph type="title"/>
          </p:nvPr>
        </p:nvSpPr>
        <p:spPr/>
        <p:txBody>
          <a:bodyPr/>
          <a:lstStyle/>
          <a:p>
            <a:r>
              <a:rPr lang="en-US"/>
              <a:t>Click to edit Master title style</a:t>
            </a:r>
            <a:endParaRPr lang="en-CO"/>
          </a:p>
        </p:txBody>
      </p:sp>
      <p:sp>
        <p:nvSpPr>
          <p:cNvPr id="3" name="Content Placeholder 2">
            <a:extLst>
              <a:ext uri="{FF2B5EF4-FFF2-40B4-BE49-F238E27FC236}">
                <a16:creationId xmlns:a16="http://schemas.microsoft.com/office/drawing/2014/main" id="{91B5D8AE-8C2C-994D-939F-9063DFF294F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4" name="Content Placeholder 3">
            <a:extLst>
              <a:ext uri="{FF2B5EF4-FFF2-40B4-BE49-F238E27FC236}">
                <a16:creationId xmlns:a16="http://schemas.microsoft.com/office/drawing/2014/main" id="{D6AF4F46-5150-8744-89D0-A19091B8AAC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Tree>
    <p:extLst>
      <p:ext uri="{BB962C8B-B14F-4D97-AF65-F5344CB8AC3E}">
        <p14:creationId xmlns:p14="http://schemas.microsoft.com/office/powerpoint/2010/main" val="3987207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D6988-C951-5F43-91F7-7BCFCF892324}"/>
              </a:ext>
            </a:extLst>
          </p:cNvPr>
          <p:cNvSpPr>
            <a:spLocks noGrp="1"/>
          </p:cNvSpPr>
          <p:nvPr>
            <p:ph type="title"/>
          </p:nvPr>
        </p:nvSpPr>
        <p:spPr>
          <a:xfrm>
            <a:off x="839788" y="365125"/>
            <a:ext cx="10515600" cy="1325563"/>
          </a:xfrm>
        </p:spPr>
        <p:txBody>
          <a:bodyPr/>
          <a:lstStyle/>
          <a:p>
            <a:r>
              <a:rPr lang="en-US"/>
              <a:t>Click to edit Master title style</a:t>
            </a:r>
            <a:endParaRPr lang="en-CO"/>
          </a:p>
        </p:txBody>
      </p:sp>
      <p:sp>
        <p:nvSpPr>
          <p:cNvPr id="3" name="Text Placeholder 2">
            <a:extLst>
              <a:ext uri="{FF2B5EF4-FFF2-40B4-BE49-F238E27FC236}">
                <a16:creationId xmlns:a16="http://schemas.microsoft.com/office/drawing/2014/main" id="{011781C7-72D7-C14F-BC23-A4D8D6EC7D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A7FA8C0-5BE5-3748-97FA-02FAD9D5C5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5" name="Text Placeholder 4">
            <a:extLst>
              <a:ext uri="{FF2B5EF4-FFF2-40B4-BE49-F238E27FC236}">
                <a16:creationId xmlns:a16="http://schemas.microsoft.com/office/drawing/2014/main" id="{6F3F7DD9-7C1E-B740-9BD0-7BEC6931CE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733916-73F1-2B47-AA5D-DECB290B938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Tree>
    <p:extLst>
      <p:ext uri="{BB962C8B-B14F-4D97-AF65-F5344CB8AC3E}">
        <p14:creationId xmlns:p14="http://schemas.microsoft.com/office/powerpoint/2010/main" val="2662221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C1F17-2196-3F48-9258-33B3C3EE47B2}"/>
              </a:ext>
            </a:extLst>
          </p:cNvPr>
          <p:cNvSpPr>
            <a:spLocks noGrp="1"/>
          </p:cNvSpPr>
          <p:nvPr>
            <p:ph type="title"/>
          </p:nvPr>
        </p:nvSpPr>
        <p:spPr/>
        <p:txBody>
          <a:bodyPr/>
          <a:lstStyle/>
          <a:p>
            <a:r>
              <a:rPr lang="en-US"/>
              <a:t>Click to edit Master title style</a:t>
            </a:r>
            <a:endParaRPr lang="en-CO"/>
          </a:p>
        </p:txBody>
      </p:sp>
    </p:spTree>
    <p:extLst>
      <p:ext uri="{BB962C8B-B14F-4D97-AF65-F5344CB8AC3E}">
        <p14:creationId xmlns:p14="http://schemas.microsoft.com/office/powerpoint/2010/main" val="2677242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63457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A80526-8845-1D40-8CDD-BA072A6259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O"/>
          </a:p>
        </p:txBody>
      </p:sp>
      <p:sp>
        <p:nvSpPr>
          <p:cNvPr id="3" name="Content Placeholder 2">
            <a:extLst>
              <a:ext uri="{FF2B5EF4-FFF2-40B4-BE49-F238E27FC236}">
                <a16:creationId xmlns:a16="http://schemas.microsoft.com/office/drawing/2014/main" id="{46EFCD2D-4032-384A-B6D8-0F75858ABD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
        <p:nvSpPr>
          <p:cNvPr id="4" name="Text Placeholder 3">
            <a:extLst>
              <a:ext uri="{FF2B5EF4-FFF2-40B4-BE49-F238E27FC236}">
                <a16:creationId xmlns:a16="http://schemas.microsoft.com/office/drawing/2014/main" id="{5E355672-DF2C-4D42-BAE3-A91BB57017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9354576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CCDA9-2451-A54E-8575-7D0C12F517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O"/>
          </a:p>
        </p:txBody>
      </p:sp>
      <p:sp>
        <p:nvSpPr>
          <p:cNvPr id="3" name="Picture Placeholder 2">
            <a:extLst>
              <a:ext uri="{FF2B5EF4-FFF2-40B4-BE49-F238E27FC236}">
                <a16:creationId xmlns:a16="http://schemas.microsoft.com/office/drawing/2014/main" id="{077E04AC-AE9B-3948-BE53-FA4162F42D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O"/>
          </a:p>
        </p:txBody>
      </p:sp>
      <p:sp>
        <p:nvSpPr>
          <p:cNvPr id="4" name="Text Placeholder 3">
            <a:extLst>
              <a:ext uri="{FF2B5EF4-FFF2-40B4-BE49-F238E27FC236}">
                <a16:creationId xmlns:a16="http://schemas.microsoft.com/office/drawing/2014/main" id="{7E7C0B5A-E0C1-2349-82BF-9DCE78E298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601645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05B26-55FE-D14D-B63B-A7C2638E27C2}"/>
              </a:ext>
            </a:extLst>
          </p:cNvPr>
          <p:cNvSpPr>
            <a:spLocks noGrp="1"/>
          </p:cNvSpPr>
          <p:nvPr>
            <p:ph type="title"/>
          </p:nvPr>
        </p:nvSpPr>
        <p:spPr/>
        <p:txBody>
          <a:bodyPr/>
          <a:lstStyle/>
          <a:p>
            <a:r>
              <a:rPr lang="en-US"/>
              <a:t>Click to edit Master title style</a:t>
            </a:r>
            <a:endParaRPr lang="en-CO"/>
          </a:p>
        </p:txBody>
      </p:sp>
      <p:sp>
        <p:nvSpPr>
          <p:cNvPr id="3" name="Vertical Text Placeholder 2">
            <a:extLst>
              <a:ext uri="{FF2B5EF4-FFF2-40B4-BE49-F238E27FC236}">
                <a16:creationId xmlns:a16="http://schemas.microsoft.com/office/drawing/2014/main" id="{848F4A74-900A-0F4E-A600-7A7BE5F0342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Tree>
    <p:extLst>
      <p:ext uri="{BB962C8B-B14F-4D97-AF65-F5344CB8AC3E}">
        <p14:creationId xmlns:p14="http://schemas.microsoft.com/office/powerpoint/2010/main" val="1024673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0904FAE-EE2A-D14F-B9B6-C95CD00FCA1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O"/>
          </a:p>
        </p:txBody>
      </p:sp>
      <p:sp>
        <p:nvSpPr>
          <p:cNvPr id="3" name="Vertical Text Placeholder 2">
            <a:extLst>
              <a:ext uri="{FF2B5EF4-FFF2-40B4-BE49-F238E27FC236}">
                <a16:creationId xmlns:a16="http://schemas.microsoft.com/office/drawing/2014/main" id="{D50D38FA-44BE-A145-881B-15E38C09F4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Tree>
    <p:extLst>
      <p:ext uri="{BB962C8B-B14F-4D97-AF65-F5344CB8AC3E}">
        <p14:creationId xmlns:p14="http://schemas.microsoft.com/office/powerpoint/2010/main" val="27359689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D805DE-E181-194B-8C63-1F3BBD2823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O"/>
          </a:p>
        </p:txBody>
      </p:sp>
      <p:sp>
        <p:nvSpPr>
          <p:cNvPr id="3" name="Text Placeholder 2">
            <a:extLst>
              <a:ext uri="{FF2B5EF4-FFF2-40B4-BE49-F238E27FC236}">
                <a16:creationId xmlns:a16="http://schemas.microsoft.com/office/drawing/2014/main" id="{FB444947-209F-9E4C-A186-04DEB05546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O"/>
          </a:p>
        </p:txBody>
      </p:sp>
    </p:spTree>
    <p:extLst>
      <p:ext uri="{BB962C8B-B14F-4D97-AF65-F5344CB8AC3E}">
        <p14:creationId xmlns:p14="http://schemas.microsoft.com/office/powerpoint/2010/main" val="378326328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600" b="1" kern="1200">
          <a:solidFill>
            <a:schemeClr val="tx2"/>
          </a:solidFill>
          <a:latin typeface="+mn-lt"/>
          <a:ea typeface="Verdana" panose="020B0604030504040204" pitchFamily="34" charset="0"/>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Segoe UI" panose="020B0502040204020203" pitchFamily="34" charset="0"/>
          <a:ea typeface="Verdana" panose="020B0604030504040204" pitchFamily="34" charset="0"/>
          <a:cs typeface="Segoe UI" panose="020B050204020402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Segoe UI" panose="020B0502040204020203" pitchFamily="34" charset="0"/>
          <a:ea typeface="Verdana" panose="020B0604030504040204" pitchFamily="34" charset="0"/>
          <a:cs typeface="Segoe UI" panose="020B050204020402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Segoe UI" panose="020B0502040204020203" pitchFamily="34" charset="0"/>
          <a:ea typeface="Verdana" panose="020B0604030504040204" pitchFamily="34" charset="0"/>
          <a:cs typeface="Segoe UI" panose="020B050204020402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Segoe UI" panose="020B0502040204020203" pitchFamily="34" charset="0"/>
          <a:ea typeface="Verdana" panose="020B0604030504040204" pitchFamily="34" charset="0"/>
          <a:cs typeface="Segoe UI" panose="020B050204020402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Segoe UI" panose="020B0502040204020203" pitchFamily="34" charset="0"/>
          <a:ea typeface="Verdana" panose="020B0604030504040204" pitchFamily="34" charset="0"/>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46">
            <a:extLst>
              <a:ext uri="{FF2B5EF4-FFF2-40B4-BE49-F238E27FC236}">
                <a16:creationId xmlns:a16="http://schemas.microsoft.com/office/drawing/2014/main" id="{B85957F2-8B13-354C-9BD0-3CD72C69629C}"/>
              </a:ext>
            </a:extLst>
          </p:cNvPr>
          <p:cNvSpPr/>
          <p:nvPr/>
        </p:nvSpPr>
        <p:spPr>
          <a:xfrm>
            <a:off x="2536685" y="762568"/>
            <a:ext cx="2215041" cy="688650"/>
          </a:xfrm>
          <a:custGeom>
            <a:avLst/>
            <a:gdLst>
              <a:gd name="connsiteX0" fmla="*/ 294699 w 1971675"/>
              <a:gd name="connsiteY0" fmla="*/ 0 h 612988"/>
              <a:gd name="connsiteX1" fmla="*/ 1676976 w 1971675"/>
              <a:gd name="connsiteY1" fmla="*/ 0 h 612988"/>
              <a:gd name="connsiteX2" fmla="*/ 1971675 w 1971675"/>
              <a:gd name="connsiteY2" fmla="*/ 294699 h 612988"/>
              <a:gd name="connsiteX3" fmla="*/ 1971675 w 1971675"/>
              <a:gd name="connsiteY3" fmla="*/ 612988 h 612988"/>
              <a:gd name="connsiteX4" fmla="*/ 0 w 1971675"/>
              <a:gd name="connsiteY4" fmla="*/ 612988 h 612988"/>
              <a:gd name="connsiteX5" fmla="*/ 0 w 1971675"/>
              <a:gd name="connsiteY5" fmla="*/ 294699 h 612988"/>
              <a:gd name="connsiteX6" fmla="*/ 294699 w 1971675"/>
              <a:gd name="connsiteY6" fmla="*/ 0 h 612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1675" h="612988">
                <a:moveTo>
                  <a:pt x="294699" y="0"/>
                </a:moveTo>
                <a:lnTo>
                  <a:pt x="1676976" y="0"/>
                </a:lnTo>
                <a:cubicBezTo>
                  <a:pt x="1839734" y="0"/>
                  <a:pt x="1971675" y="131941"/>
                  <a:pt x="1971675" y="294699"/>
                </a:cubicBezTo>
                <a:lnTo>
                  <a:pt x="1971675" y="612988"/>
                </a:lnTo>
                <a:lnTo>
                  <a:pt x="0" y="612988"/>
                </a:lnTo>
                <a:lnTo>
                  <a:pt x="0" y="294699"/>
                </a:lnTo>
                <a:cubicBezTo>
                  <a:pt x="0" y="131941"/>
                  <a:pt x="131941" y="0"/>
                  <a:pt x="294699" y="0"/>
                </a:cubicBezTo>
                <a:close/>
              </a:path>
            </a:pathLst>
          </a:custGeom>
          <a:solidFill>
            <a:schemeClr val="accent6">
              <a:lumMod val="75000"/>
            </a:schemeClr>
          </a:solid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O" sz="1800" b="0" i="0" u="none" strike="noStrike" kern="1200" cap="none" spc="0" normalizeH="0" baseline="0" noProof="0">
              <a:ln>
                <a:noFill/>
              </a:ln>
              <a:solidFill>
                <a:srgbClr val="0D203A"/>
              </a:solidFill>
              <a:effectLst/>
              <a:uLnTx/>
              <a:uFillTx/>
              <a:latin typeface="Calibri" panose="020F0502020204030204"/>
              <a:ea typeface="+mn-ea"/>
              <a:cs typeface="+mn-cs"/>
            </a:endParaRPr>
          </a:p>
        </p:txBody>
      </p:sp>
      <p:sp>
        <p:nvSpPr>
          <p:cNvPr id="46" name="Freeform 45">
            <a:extLst>
              <a:ext uri="{FF2B5EF4-FFF2-40B4-BE49-F238E27FC236}">
                <a16:creationId xmlns:a16="http://schemas.microsoft.com/office/drawing/2014/main" id="{5D376B2D-900D-5B4F-86C1-075C201E3AC9}"/>
              </a:ext>
            </a:extLst>
          </p:cNvPr>
          <p:cNvSpPr/>
          <p:nvPr/>
        </p:nvSpPr>
        <p:spPr>
          <a:xfrm>
            <a:off x="4860356" y="762568"/>
            <a:ext cx="2343163" cy="688650"/>
          </a:xfrm>
          <a:custGeom>
            <a:avLst/>
            <a:gdLst>
              <a:gd name="connsiteX0" fmla="*/ 328619 w 1971675"/>
              <a:gd name="connsiteY0" fmla="*/ 0 h 612988"/>
              <a:gd name="connsiteX1" fmla="*/ 1643056 w 1971675"/>
              <a:gd name="connsiteY1" fmla="*/ 0 h 612988"/>
              <a:gd name="connsiteX2" fmla="*/ 1971675 w 1971675"/>
              <a:gd name="connsiteY2" fmla="*/ 328619 h 612988"/>
              <a:gd name="connsiteX3" fmla="*/ 1971675 w 1971675"/>
              <a:gd name="connsiteY3" fmla="*/ 612988 h 612988"/>
              <a:gd name="connsiteX4" fmla="*/ 0 w 1971675"/>
              <a:gd name="connsiteY4" fmla="*/ 612988 h 612988"/>
              <a:gd name="connsiteX5" fmla="*/ 0 w 1971675"/>
              <a:gd name="connsiteY5" fmla="*/ 328619 h 612988"/>
              <a:gd name="connsiteX6" fmla="*/ 328619 w 1971675"/>
              <a:gd name="connsiteY6" fmla="*/ 0 h 612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1675" h="612988">
                <a:moveTo>
                  <a:pt x="328619" y="0"/>
                </a:moveTo>
                <a:lnTo>
                  <a:pt x="1643056" y="0"/>
                </a:lnTo>
                <a:cubicBezTo>
                  <a:pt x="1824547" y="0"/>
                  <a:pt x="1971675" y="147128"/>
                  <a:pt x="1971675" y="328619"/>
                </a:cubicBezTo>
                <a:lnTo>
                  <a:pt x="1971675" y="612988"/>
                </a:lnTo>
                <a:lnTo>
                  <a:pt x="0" y="612988"/>
                </a:lnTo>
                <a:lnTo>
                  <a:pt x="0" y="328619"/>
                </a:lnTo>
                <a:cubicBezTo>
                  <a:pt x="0" y="147128"/>
                  <a:pt x="147128" y="0"/>
                  <a:pt x="328619" y="0"/>
                </a:cubicBezTo>
                <a:close/>
              </a:path>
            </a:pathLst>
          </a:custGeom>
          <a:solidFill>
            <a:srgbClr val="00B0F0"/>
          </a:solid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O" sz="1800" b="0" i="0" u="none" strike="noStrike" kern="1200" cap="none" spc="0" normalizeH="0" baseline="0" noProof="0">
              <a:ln>
                <a:noFill/>
              </a:ln>
              <a:solidFill>
                <a:srgbClr val="0D203A"/>
              </a:solidFill>
              <a:effectLst/>
              <a:uLnTx/>
              <a:uFillTx/>
              <a:latin typeface="Calibri" panose="020F0502020204030204"/>
              <a:ea typeface="+mn-ea"/>
              <a:cs typeface="+mn-cs"/>
            </a:endParaRPr>
          </a:p>
        </p:txBody>
      </p:sp>
      <p:sp>
        <p:nvSpPr>
          <p:cNvPr id="45" name="Freeform 44">
            <a:extLst>
              <a:ext uri="{FF2B5EF4-FFF2-40B4-BE49-F238E27FC236}">
                <a16:creationId xmlns:a16="http://schemas.microsoft.com/office/drawing/2014/main" id="{E6DF6779-FF86-9142-A5B7-1C3BEFF1F5A4}"/>
              </a:ext>
            </a:extLst>
          </p:cNvPr>
          <p:cNvSpPr/>
          <p:nvPr/>
        </p:nvSpPr>
        <p:spPr>
          <a:xfrm>
            <a:off x="7287341" y="762568"/>
            <a:ext cx="2495499" cy="688650"/>
          </a:xfrm>
          <a:custGeom>
            <a:avLst/>
            <a:gdLst>
              <a:gd name="connsiteX0" fmla="*/ 294699 w 1971675"/>
              <a:gd name="connsiteY0" fmla="*/ 0 h 612988"/>
              <a:gd name="connsiteX1" fmla="*/ 1676976 w 1971675"/>
              <a:gd name="connsiteY1" fmla="*/ 0 h 612988"/>
              <a:gd name="connsiteX2" fmla="*/ 1971675 w 1971675"/>
              <a:gd name="connsiteY2" fmla="*/ 294699 h 612988"/>
              <a:gd name="connsiteX3" fmla="*/ 1971675 w 1971675"/>
              <a:gd name="connsiteY3" fmla="*/ 612988 h 612988"/>
              <a:gd name="connsiteX4" fmla="*/ 0 w 1971675"/>
              <a:gd name="connsiteY4" fmla="*/ 612988 h 612988"/>
              <a:gd name="connsiteX5" fmla="*/ 0 w 1971675"/>
              <a:gd name="connsiteY5" fmla="*/ 294699 h 612988"/>
              <a:gd name="connsiteX6" fmla="*/ 294699 w 1971675"/>
              <a:gd name="connsiteY6" fmla="*/ 0 h 612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1675" h="612988">
                <a:moveTo>
                  <a:pt x="294699" y="0"/>
                </a:moveTo>
                <a:lnTo>
                  <a:pt x="1676976" y="0"/>
                </a:lnTo>
                <a:cubicBezTo>
                  <a:pt x="1839734" y="0"/>
                  <a:pt x="1971675" y="131941"/>
                  <a:pt x="1971675" y="294699"/>
                </a:cubicBezTo>
                <a:lnTo>
                  <a:pt x="1971675" y="612988"/>
                </a:lnTo>
                <a:lnTo>
                  <a:pt x="0" y="612988"/>
                </a:lnTo>
                <a:lnTo>
                  <a:pt x="0" y="294699"/>
                </a:lnTo>
                <a:cubicBezTo>
                  <a:pt x="0" y="131941"/>
                  <a:pt x="131941" y="0"/>
                  <a:pt x="294699" y="0"/>
                </a:cubicBezTo>
                <a:close/>
              </a:path>
            </a:pathLst>
          </a:custGeom>
          <a:solidFill>
            <a:schemeClr val="accent6"/>
          </a:solid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O" sz="1800" b="0" i="0" u="none" strike="noStrike" kern="1200" cap="none" spc="0" normalizeH="0" baseline="0" noProof="0">
              <a:ln>
                <a:noFill/>
              </a:ln>
              <a:solidFill>
                <a:srgbClr val="0D203A"/>
              </a:solidFill>
              <a:effectLst/>
              <a:uLnTx/>
              <a:uFillTx/>
              <a:latin typeface="Calibri" panose="020F0502020204030204"/>
              <a:ea typeface="+mn-ea"/>
              <a:cs typeface="+mn-cs"/>
            </a:endParaRPr>
          </a:p>
        </p:txBody>
      </p:sp>
      <p:sp>
        <p:nvSpPr>
          <p:cNvPr id="41" name="Freeform 40">
            <a:extLst>
              <a:ext uri="{FF2B5EF4-FFF2-40B4-BE49-F238E27FC236}">
                <a16:creationId xmlns:a16="http://schemas.microsoft.com/office/drawing/2014/main" id="{377534E2-0C65-634C-BB86-A7328D9DF7E3}"/>
              </a:ext>
            </a:extLst>
          </p:cNvPr>
          <p:cNvSpPr/>
          <p:nvPr/>
        </p:nvSpPr>
        <p:spPr>
          <a:xfrm>
            <a:off x="2536685" y="1451218"/>
            <a:ext cx="2215041" cy="1297756"/>
          </a:xfrm>
          <a:custGeom>
            <a:avLst/>
            <a:gdLst>
              <a:gd name="connsiteX0" fmla="*/ 0 w 1971675"/>
              <a:gd name="connsiteY0" fmla="*/ 0 h 1155172"/>
              <a:gd name="connsiteX1" fmla="*/ 1971675 w 1971675"/>
              <a:gd name="connsiteY1" fmla="*/ 0 h 1155172"/>
              <a:gd name="connsiteX2" fmla="*/ 1971675 w 1971675"/>
              <a:gd name="connsiteY2" fmla="*/ 860473 h 1155172"/>
              <a:gd name="connsiteX3" fmla="*/ 1676976 w 1971675"/>
              <a:gd name="connsiteY3" fmla="*/ 1155172 h 1155172"/>
              <a:gd name="connsiteX4" fmla="*/ 294699 w 1971675"/>
              <a:gd name="connsiteY4" fmla="*/ 1155172 h 1155172"/>
              <a:gd name="connsiteX5" fmla="*/ 0 w 1971675"/>
              <a:gd name="connsiteY5" fmla="*/ 860473 h 1155172"/>
              <a:gd name="connsiteX6" fmla="*/ 0 w 1971675"/>
              <a:gd name="connsiteY6" fmla="*/ 0 h 1155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1675" h="1155172">
                <a:moveTo>
                  <a:pt x="0" y="0"/>
                </a:moveTo>
                <a:lnTo>
                  <a:pt x="1971675" y="0"/>
                </a:lnTo>
                <a:lnTo>
                  <a:pt x="1971675" y="860473"/>
                </a:lnTo>
                <a:cubicBezTo>
                  <a:pt x="1971675" y="1023231"/>
                  <a:pt x="1839734" y="1155172"/>
                  <a:pt x="1676976" y="1155172"/>
                </a:cubicBezTo>
                <a:lnTo>
                  <a:pt x="294699" y="1155172"/>
                </a:lnTo>
                <a:cubicBezTo>
                  <a:pt x="131941" y="1155172"/>
                  <a:pt x="0" y="1023231"/>
                  <a:pt x="0" y="860473"/>
                </a:cubicBezTo>
                <a:lnTo>
                  <a:pt x="0" y="0"/>
                </a:lnTo>
                <a:close/>
              </a:path>
            </a:pathLst>
          </a:custGeom>
          <a:noFill/>
          <a:ln w="254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O" sz="1800" b="0" i="0" u="none" strike="noStrike" kern="1200" cap="none" spc="0" normalizeH="0" baseline="0" noProof="0">
              <a:ln>
                <a:noFill/>
              </a:ln>
              <a:solidFill>
                <a:srgbClr val="0D203A"/>
              </a:solidFill>
              <a:effectLst/>
              <a:uLnTx/>
              <a:uFillTx/>
              <a:latin typeface="Calibri" panose="020F0502020204030204"/>
              <a:ea typeface="+mn-ea"/>
              <a:cs typeface="+mn-cs"/>
            </a:endParaRPr>
          </a:p>
        </p:txBody>
      </p:sp>
      <p:sp>
        <p:nvSpPr>
          <p:cNvPr id="40" name="Freeform 39">
            <a:extLst>
              <a:ext uri="{FF2B5EF4-FFF2-40B4-BE49-F238E27FC236}">
                <a16:creationId xmlns:a16="http://schemas.microsoft.com/office/drawing/2014/main" id="{B8210EE7-FDC2-9B4F-95D8-C5624660E2F2}"/>
              </a:ext>
            </a:extLst>
          </p:cNvPr>
          <p:cNvSpPr/>
          <p:nvPr/>
        </p:nvSpPr>
        <p:spPr>
          <a:xfrm>
            <a:off x="4857990" y="1451218"/>
            <a:ext cx="2345529" cy="5336741"/>
          </a:xfrm>
          <a:custGeom>
            <a:avLst/>
            <a:gdLst>
              <a:gd name="connsiteX0" fmla="*/ 0 w 1971675"/>
              <a:gd name="connsiteY0" fmla="*/ 0 h 3105573"/>
              <a:gd name="connsiteX1" fmla="*/ 1971675 w 1971675"/>
              <a:gd name="connsiteY1" fmla="*/ 0 h 3105573"/>
              <a:gd name="connsiteX2" fmla="*/ 1971675 w 1971675"/>
              <a:gd name="connsiteY2" fmla="*/ 2776954 h 3105573"/>
              <a:gd name="connsiteX3" fmla="*/ 1643056 w 1971675"/>
              <a:gd name="connsiteY3" fmla="*/ 3105573 h 3105573"/>
              <a:gd name="connsiteX4" fmla="*/ 328619 w 1971675"/>
              <a:gd name="connsiteY4" fmla="*/ 3105573 h 3105573"/>
              <a:gd name="connsiteX5" fmla="*/ 0 w 1971675"/>
              <a:gd name="connsiteY5" fmla="*/ 2776954 h 3105573"/>
              <a:gd name="connsiteX6" fmla="*/ 0 w 1971675"/>
              <a:gd name="connsiteY6" fmla="*/ 0 h 3105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1675" h="3105573">
                <a:moveTo>
                  <a:pt x="0" y="0"/>
                </a:moveTo>
                <a:lnTo>
                  <a:pt x="1971675" y="0"/>
                </a:lnTo>
                <a:lnTo>
                  <a:pt x="1971675" y="2776954"/>
                </a:lnTo>
                <a:cubicBezTo>
                  <a:pt x="1971675" y="2958445"/>
                  <a:pt x="1824547" y="3105573"/>
                  <a:pt x="1643056" y="3105573"/>
                </a:cubicBezTo>
                <a:lnTo>
                  <a:pt x="328619" y="3105573"/>
                </a:lnTo>
                <a:cubicBezTo>
                  <a:pt x="147128" y="3105573"/>
                  <a:pt x="0" y="2958445"/>
                  <a:pt x="0" y="2776954"/>
                </a:cubicBezTo>
                <a:lnTo>
                  <a:pt x="0" y="0"/>
                </a:lnTo>
                <a:close/>
              </a:path>
            </a:pathLst>
          </a:cu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O" sz="1800" b="0" i="0" u="none" strike="noStrike" kern="1200" cap="none" spc="0" normalizeH="0" baseline="0" noProof="0">
              <a:ln>
                <a:noFill/>
              </a:ln>
              <a:solidFill>
                <a:srgbClr val="0D203A"/>
              </a:solidFill>
              <a:effectLst/>
              <a:uLnTx/>
              <a:uFillTx/>
              <a:latin typeface="Calibri" panose="020F0502020204030204"/>
              <a:ea typeface="+mn-ea"/>
              <a:cs typeface="+mn-cs"/>
            </a:endParaRPr>
          </a:p>
        </p:txBody>
      </p:sp>
      <p:sp>
        <p:nvSpPr>
          <p:cNvPr id="39" name="Freeform 38">
            <a:extLst>
              <a:ext uri="{FF2B5EF4-FFF2-40B4-BE49-F238E27FC236}">
                <a16:creationId xmlns:a16="http://schemas.microsoft.com/office/drawing/2014/main" id="{CB0F8282-3572-054E-80C7-8217966C76FA}"/>
              </a:ext>
            </a:extLst>
          </p:cNvPr>
          <p:cNvSpPr/>
          <p:nvPr/>
        </p:nvSpPr>
        <p:spPr>
          <a:xfrm>
            <a:off x="7276125" y="1429916"/>
            <a:ext cx="2518270" cy="3581155"/>
          </a:xfrm>
          <a:custGeom>
            <a:avLst/>
            <a:gdLst>
              <a:gd name="connsiteX0" fmla="*/ 0 w 1971675"/>
              <a:gd name="connsiteY0" fmla="*/ 0 h 1155172"/>
              <a:gd name="connsiteX1" fmla="*/ 1971675 w 1971675"/>
              <a:gd name="connsiteY1" fmla="*/ 0 h 1155172"/>
              <a:gd name="connsiteX2" fmla="*/ 1971675 w 1971675"/>
              <a:gd name="connsiteY2" fmla="*/ 860473 h 1155172"/>
              <a:gd name="connsiteX3" fmla="*/ 1676976 w 1971675"/>
              <a:gd name="connsiteY3" fmla="*/ 1155172 h 1155172"/>
              <a:gd name="connsiteX4" fmla="*/ 294699 w 1971675"/>
              <a:gd name="connsiteY4" fmla="*/ 1155172 h 1155172"/>
              <a:gd name="connsiteX5" fmla="*/ 0 w 1971675"/>
              <a:gd name="connsiteY5" fmla="*/ 860473 h 1155172"/>
              <a:gd name="connsiteX6" fmla="*/ 0 w 1971675"/>
              <a:gd name="connsiteY6" fmla="*/ 0 h 1155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1675" h="1155172">
                <a:moveTo>
                  <a:pt x="0" y="0"/>
                </a:moveTo>
                <a:lnTo>
                  <a:pt x="1971675" y="0"/>
                </a:lnTo>
                <a:lnTo>
                  <a:pt x="1971675" y="860473"/>
                </a:lnTo>
                <a:cubicBezTo>
                  <a:pt x="1971675" y="1023231"/>
                  <a:pt x="1839734" y="1155172"/>
                  <a:pt x="1676976" y="1155172"/>
                </a:cubicBezTo>
                <a:lnTo>
                  <a:pt x="294699" y="1155172"/>
                </a:lnTo>
                <a:cubicBezTo>
                  <a:pt x="131941" y="1155172"/>
                  <a:pt x="0" y="1023231"/>
                  <a:pt x="0" y="860473"/>
                </a:cubicBezTo>
                <a:lnTo>
                  <a:pt x="0" y="0"/>
                </a:lnTo>
                <a:close/>
              </a:path>
            </a:pathLst>
          </a:custGeom>
          <a:noFill/>
          <a:ln w="254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O" sz="1800" b="0" i="0" u="none" strike="noStrike" kern="1200" cap="none" spc="0" normalizeH="0" baseline="0" noProof="0">
              <a:ln>
                <a:noFill/>
              </a:ln>
              <a:solidFill>
                <a:srgbClr val="0D203A"/>
              </a:solidFill>
              <a:effectLst/>
              <a:uLnTx/>
              <a:uFillTx/>
              <a:latin typeface="Calibri" panose="020F0502020204030204"/>
              <a:ea typeface="+mn-ea"/>
              <a:cs typeface="+mn-cs"/>
            </a:endParaRPr>
          </a:p>
        </p:txBody>
      </p:sp>
      <p:sp>
        <p:nvSpPr>
          <p:cNvPr id="49" name="Freeform 48">
            <a:extLst>
              <a:ext uri="{FF2B5EF4-FFF2-40B4-BE49-F238E27FC236}">
                <a16:creationId xmlns:a16="http://schemas.microsoft.com/office/drawing/2014/main" id="{2E65E353-52BC-CA4A-8F36-F114109F5D49}"/>
              </a:ext>
            </a:extLst>
          </p:cNvPr>
          <p:cNvSpPr/>
          <p:nvPr/>
        </p:nvSpPr>
        <p:spPr>
          <a:xfrm>
            <a:off x="2536686" y="2952164"/>
            <a:ext cx="2215038" cy="688650"/>
          </a:xfrm>
          <a:custGeom>
            <a:avLst/>
            <a:gdLst>
              <a:gd name="connsiteX0" fmla="*/ 294699 w 1971675"/>
              <a:gd name="connsiteY0" fmla="*/ 0 h 612988"/>
              <a:gd name="connsiteX1" fmla="*/ 1676976 w 1971675"/>
              <a:gd name="connsiteY1" fmla="*/ 0 h 612988"/>
              <a:gd name="connsiteX2" fmla="*/ 1971675 w 1971675"/>
              <a:gd name="connsiteY2" fmla="*/ 294699 h 612988"/>
              <a:gd name="connsiteX3" fmla="*/ 1971675 w 1971675"/>
              <a:gd name="connsiteY3" fmla="*/ 612988 h 612988"/>
              <a:gd name="connsiteX4" fmla="*/ 0 w 1971675"/>
              <a:gd name="connsiteY4" fmla="*/ 612988 h 612988"/>
              <a:gd name="connsiteX5" fmla="*/ 0 w 1971675"/>
              <a:gd name="connsiteY5" fmla="*/ 294699 h 612988"/>
              <a:gd name="connsiteX6" fmla="*/ 294699 w 1971675"/>
              <a:gd name="connsiteY6" fmla="*/ 0 h 612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1675" h="612988">
                <a:moveTo>
                  <a:pt x="294699" y="0"/>
                </a:moveTo>
                <a:lnTo>
                  <a:pt x="1676976" y="0"/>
                </a:lnTo>
                <a:cubicBezTo>
                  <a:pt x="1839734" y="0"/>
                  <a:pt x="1971675" y="131941"/>
                  <a:pt x="1971675" y="294699"/>
                </a:cubicBezTo>
                <a:lnTo>
                  <a:pt x="1971675" y="612988"/>
                </a:lnTo>
                <a:lnTo>
                  <a:pt x="0" y="612988"/>
                </a:lnTo>
                <a:lnTo>
                  <a:pt x="0" y="294699"/>
                </a:lnTo>
                <a:cubicBezTo>
                  <a:pt x="0" y="131941"/>
                  <a:pt x="131941" y="0"/>
                  <a:pt x="294699" y="0"/>
                </a:cubicBezTo>
                <a:close/>
              </a:path>
            </a:pathLst>
          </a:custGeom>
          <a:solidFill>
            <a:schemeClr val="accent5"/>
          </a:solid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16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160" normalizeH="0" baseline="0" noProof="0" dirty="0">
                <a:ln>
                  <a:noFill/>
                </a:ln>
                <a:solidFill>
                  <a:schemeClr val="bg1"/>
                </a:solidFill>
                <a:effectLst/>
                <a:uLnTx/>
                <a:uFillTx/>
                <a:latin typeface="Segoe UI" panose="020B0502040204020203" pitchFamily="34" charset="0"/>
                <a:ea typeface="+mn-ea"/>
                <a:cs typeface="Segoe UI" panose="020B0502040204020203" pitchFamily="34" charset="0"/>
              </a:rPr>
              <a:t>Physical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160" normalizeH="0" baseline="0" noProof="0" dirty="0">
                <a:ln>
                  <a:noFill/>
                </a:ln>
                <a:solidFill>
                  <a:schemeClr val="bg1"/>
                </a:solidFill>
                <a:effectLst/>
                <a:uLnTx/>
                <a:uFillTx/>
                <a:latin typeface="Segoe UI" panose="020B0502040204020203" pitchFamily="34" charset="0"/>
                <a:ea typeface="+mn-ea"/>
                <a:cs typeface="Segoe UI" panose="020B0502040204020203" pitchFamily="34" charset="0"/>
              </a:rPr>
              <a:t>PE</a:t>
            </a:r>
            <a:endParaRPr kumimoji="0" lang="en-CO" sz="1400" b="1" i="1" u="none" strike="noStrike" kern="1200" cap="none" spc="160" normalizeH="0" baseline="0" noProof="0" dirty="0">
              <a:ln>
                <a:noFill/>
              </a:ln>
              <a:solidFill>
                <a:schemeClr val="bg1"/>
              </a:solidFill>
              <a:effectLst/>
              <a:uLnTx/>
              <a:uFillTx/>
              <a:latin typeface="Segoe UI" panose="020B0502040204020203" pitchFamily="34" charset="0"/>
              <a:ea typeface="+mn-ea"/>
              <a:cs typeface="Segoe UI" panose="020B0502040204020203"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O" sz="1800" b="0" i="0" u="none" strike="noStrike" kern="1200" cap="none" spc="0" normalizeH="0" baseline="0" noProof="0" dirty="0">
              <a:ln>
                <a:noFill/>
              </a:ln>
              <a:solidFill>
                <a:srgbClr val="0D203A"/>
              </a:solidFill>
              <a:effectLst/>
              <a:uLnTx/>
              <a:uFillTx/>
              <a:latin typeface="Calibri" panose="020F0502020204030204"/>
              <a:ea typeface="+mn-ea"/>
              <a:cs typeface="+mn-cs"/>
            </a:endParaRPr>
          </a:p>
        </p:txBody>
      </p:sp>
      <p:sp>
        <p:nvSpPr>
          <p:cNvPr id="51" name="Freeform 50">
            <a:extLst>
              <a:ext uri="{FF2B5EF4-FFF2-40B4-BE49-F238E27FC236}">
                <a16:creationId xmlns:a16="http://schemas.microsoft.com/office/drawing/2014/main" id="{5C9A82A3-F594-3A48-B17F-864695A6384B}"/>
              </a:ext>
            </a:extLst>
          </p:cNvPr>
          <p:cNvSpPr/>
          <p:nvPr/>
        </p:nvSpPr>
        <p:spPr>
          <a:xfrm>
            <a:off x="2536685" y="3640814"/>
            <a:ext cx="2215041" cy="1297756"/>
          </a:xfrm>
          <a:custGeom>
            <a:avLst/>
            <a:gdLst>
              <a:gd name="connsiteX0" fmla="*/ 0 w 1971675"/>
              <a:gd name="connsiteY0" fmla="*/ 0 h 1155172"/>
              <a:gd name="connsiteX1" fmla="*/ 1971675 w 1971675"/>
              <a:gd name="connsiteY1" fmla="*/ 0 h 1155172"/>
              <a:gd name="connsiteX2" fmla="*/ 1971675 w 1971675"/>
              <a:gd name="connsiteY2" fmla="*/ 860473 h 1155172"/>
              <a:gd name="connsiteX3" fmla="*/ 1676976 w 1971675"/>
              <a:gd name="connsiteY3" fmla="*/ 1155172 h 1155172"/>
              <a:gd name="connsiteX4" fmla="*/ 294699 w 1971675"/>
              <a:gd name="connsiteY4" fmla="*/ 1155172 h 1155172"/>
              <a:gd name="connsiteX5" fmla="*/ 0 w 1971675"/>
              <a:gd name="connsiteY5" fmla="*/ 860473 h 1155172"/>
              <a:gd name="connsiteX6" fmla="*/ 0 w 1971675"/>
              <a:gd name="connsiteY6" fmla="*/ 0 h 1155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1675" h="1155172">
                <a:moveTo>
                  <a:pt x="0" y="0"/>
                </a:moveTo>
                <a:lnTo>
                  <a:pt x="1971675" y="0"/>
                </a:lnTo>
                <a:lnTo>
                  <a:pt x="1971675" y="860473"/>
                </a:lnTo>
                <a:cubicBezTo>
                  <a:pt x="1971675" y="1023231"/>
                  <a:pt x="1839734" y="1155172"/>
                  <a:pt x="1676976" y="1155172"/>
                </a:cubicBezTo>
                <a:lnTo>
                  <a:pt x="294699" y="1155172"/>
                </a:lnTo>
                <a:cubicBezTo>
                  <a:pt x="131941" y="1155172"/>
                  <a:pt x="0" y="1023231"/>
                  <a:pt x="0" y="860473"/>
                </a:cubicBezTo>
                <a:lnTo>
                  <a:pt x="0" y="0"/>
                </a:lnTo>
                <a:close/>
              </a:path>
            </a:pathLst>
          </a:cu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O" sz="1800" b="0" i="0" u="none" strike="noStrike" kern="1200" cap="none" spc="0" normalizeH="0" baseline="0" noProof="0">
              <a:ln>
                <a:noFill/>
              </a:ln>
              <a:solidFill>
                <a:srgbClr val="0D203A"/>
              </a:solidFill>
              <a:effectLst/>
              <a:uLnTx/>
              <a:uFillTx/>
              <a:latin typeface="Calibri" panose="020F0502020204030204"/>
              <a:ea typeface="+mn-ea"/>
              <a:cs typeface="+mn-cs"/>
            </a:endParaRPr>
          </a:p>
        </p:txBody>
      </p:sp>
      <p:sp>
        <p:nvSpPr>
          <p:cNvPr id="66" name="TextBox 65">
            <a:extLst>
              <a:ext uri="{FF2B5EF4-FFF2-40B4-BE49-F238E27FC236}">
                <a16:creationId xmlns:a16="http://schemas.microsoft.com/office/drawing/2014/main" id="{07EFF46B-0C12-3141-B406-DF3F930CEB1C}"/>
              </a:ext>
            </a:extLst>
          </p:cNvPr>
          <p:cNvSpPr txBox="1"/>
          <p:nvPr/>
        </p:nvSpPr>
        <p:spPr>
          <a:xfrm>
            <a:off x="2495603" y="806272"/>
            <a:ext cx="2297231" cy="4924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60" normalizeH="0" baseline="0" noProof="0" dirty="0">
                <a:ln>
                  <a:noFill/>
                </a:ln>
                <a:solidFill>
                  <a:schemeClr val="bg1"/>
                </a:solidFill>
                <a:effectLst/>
                <a:uLnTx/>
                <a:uFillTx/>
                <a:latin typeface="Segoe UI" panose="020B0502040204020203" pitchFamily="34" charset="0"/>
                <a:ea typeface="+mn-ea"/>
                <a:cs typeface="Segoe UI" panose="020B0502040204020203" pitchFamily="34" charset="0"/>
              </a:rPr>
              <a:t>Cognition and learning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160" normalizeH="0" baseline="0" noProof="0" dirty="0" err="1">
                <a:ln>
                  <a:noFill/>
                </a:ln>
                <a:solidFill>
                  <a:schemeClr val="bg1"/>
                </a:solidFill>
                <a:effectLst/>
                <a:uLnTx/>
                <a:uFillTx/>
                <a:latin typeface="Segoe UI" panose="020B0502040204020203" pitchFamily="34" charset="0"/>
                <a:ea typeface="+mn-ea"/>
                <a:cs typeface="Segoe UI" panose="020B0502040204020203" pitchFamily="34" charset="0"/>
              </a:rPr>
              <a:t>Maths</a:t>
            </a:r>
            <a:endParaRPr kumimoji="0" lang="en-CO" sz="1400" b="1" i="0" u="none" strike="noStrike" kern="1200" cap="none" spc="160" normalizeH="0" baseline="0" noProof="0" dirty="0">
              <a:ln>
                <a:noFill/>
              </a:ln>
              <a:solidFill>
                <a:schemeClr val="bg1"/>
              </a:solidFill>
              <a:effectLst/>
              <a:uLnTx/>
              <a:uFillTx/>
              <a:latin typeface="Segoe UI" panose="020B0502040204020203" pitchFamily="34" charset="0"/>
              <a:ea typeface="+mn-ea"/>
              <a:cs typeface="Segoe UI" panose="020B0502040204020203" pitchFamily="34" charset="0"/>
            </a:endParaRPr>
          </a:p>
        </p:txBody>
      </p:sp>
      <p:sp>
        <p:nvSpPr>
          <p:cNvPr id="67" name="TextBox 66">
            <a:extLst>
              <a:ext uri="{FF2B5EF4-FFF2-40B4-BE49-F238E27FC236}">
                <a16:creationId xmlns:a16="http://schemas.microsoft.com/office/drawing/2014/main" id="{F8EFE80C-C946-0548-931D-3FBC3ACD2674}"/>
              </a:ext>
            </a:extLst>
          </p:cNvPr>
          <p:cNvSpPr txBox="1"/>
          <p:nvPr/>
        </p:nvSpPr>
        <p:spPr>
          <a:xfrm>
            <a:off x="4965853" y="806272"/>
            <a:ext cx="2280185"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6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Cognition and learning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16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Understanding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16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world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O" sz="1400" b="1" i="0" u="none" strike="noStrike" kern="1200" cap="none" spc="16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68" name="TextBox 67">
            <a:extLst>
              <a:ext uri="{FF2B5EF4-FFF2-40B4-BE49-F238E27FC236}">
                <a16:creationId xmlns:a16="http://schemas.microsoft.com/office/drawing/2014/main" id="{2119A61C-982F-B54B-8CF8-A4AFDB2A0C9A}"/>
              </a:ext>
            </a:extLst>
          </p:cNvPr>
          <p:cNvSpPr txBox="1"/>
          <p:nvPr/>
        </p:nvSpPr>
        <p:spPr>
          <a:xfrm>
            <a:off x="7633316" y="806272"/>
            <a:ext cx="2044619" cy="8925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60" normalizeH="0" baseline="0" noProof="0" dirty="0">
                <a:ln>
                  <a:noFill/>
                </a:ln>
                <a:solidFill>
                  <a:schemeClr val="bg1"/>
                </a:solidFill>
                <a:effectLst/>
                <a:uLnTx/>
                <a:uFillTx/>
                <a:latin typeface="Segoe UI" panose="020B0502040204020203" pitchFamily="34" charset="0"/>
                <a:ea typeface="+mn-ea"/>
                <a:cs typeface="Segoe UI" panose="020B0502040204020203" pitchFamily="34" charset="0"/>
              </a:rPr>
              <a:t>Cognition and learning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160" normalizeH="0" baseline="0" noProof="0" dirty="0">
                <a:ln>
                  <a:noFill/>
                </a:ln>
                <a:solidFill>
                  <a:schemeClr val="bg1"/>
                </a:solidFill>
                <a:effectLst/>
                <a:uLnTx/>
                <a:uFillTx/>
                <a:latin typeface="Segoe UI" panose="020B0502040204020203" pitchFamily="34" charset="0"/>
                <a:ea typeface="+mn-ea"/>
                <a:cs typeface="Segoe UI" panose="020B0502040204020203" pitchFamily="34" charset="0"/>
              </a:rPr>
              <a:t>Explore the world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16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endParaRPr>
          </a:p>
        </p:txBody>
      </p:sp>
      <p:sp>
        <p:nvSpPr>
          <p:cNvPr id="70" name="TextBox 69">
            <a:extLst>
              <a:ext uri="{FF2B5EF4-FFF2-40B4-BE49-F238E27FC236}">
                <a16:creationId xmlns:a16="http://schemas.microsoft.com/office/drawing/2014/main" id="{D1833B4D-9688-764A-A58E-92E286B5B06A}"/>
              </a:ext>
            </a:extLst>
          </p:cNvPr>
          <p:cNvSpPr txBox="1"/>
          <p:nvPr/>
        </p:nvSpPr>
        <p:spPr>
          <a:xfrm>
            <a:off x="7731339" y="3134136"/>
            <a:ext cx="1595950"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16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My Adult Life</a:t>
            </a:r>
            <a:endParaRPr kumimoji="0" lang="en-CO" sz="1400" b="1" i="0" u="none" strike="noStrike" kern="1200" cap="none" spc="16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endParaRPr>
          </a:p>
        </p:txBody>
      </p:sp>
      <p:grpSp>
        <p:nvGrpSpPr>
          <p:cNvPr id="4" name="Group 3">
            <a:extLst>
              <a:ext uri="{FF2B5EF4-FFF2-40B4-BE49-F238E27FC236}">
                <a16:creationId xmlns:a16="http://schemas.microsoft.com/office/drawing/2014/main" id="{60AC4111-69BE-4FEE-953E-83A5886C2478}"/>
              </a:ext>
            </a:extLst>
          </p:cNvPr>
          <p:cNvGrpSpPr/>
          <p:nvPr/>
        </p:nvGrpSpPr>
        <p:grpSpPr>
          <a:xfrm>
            <a:off x="54163" y="762568"/>
            <a:ext cx="2243884" cy="4177547"/>
            <a:chOff x="615815" y="995679"/>
            <a:chExt cx="1997349" cy="3718561"/>
          </a:xfrm>
        </p:grpSpPr>
        <p:sp>
          <p:nvSpPr>
            <p:cNvPr id="48" name="Freeform 47">
              <a:extLst>
                <a:ext uri="{FF2B5EF4-FFF2-40B4-BE49-F238E27FC236}">
                  <a16:creationId xmlns:a16="http://schemas.microsoft.com/office/drawing/2014/main" id="{08CBA6A1-44A7-BD43-AA27-ACD9A481AA7A}"/>
                </a:ext>
              </a:extLst>
            </p:cNvPr>
            <p:cNvSpPr/>
            <p:nvPr/>
          </p:nvSpPr>
          <p:spPr>
            <a:xfrm>
              <a:off x="628651" y="995679"/>
              <a:ext cx="1971675" cy="612988"/>
            </a:xfrm>
            <a:custGeom>
              <a:avLst/>
              <a:gdLst>
                <a:gd name="connsiteX0" fmla="*/ 328619 w 1971675"/>
                <a:gd name="connsiteY0" fmla="*/ 0 h 612988"/>
                <a:gd name="connsiteX1" fmla="*/ 1643056 w 1971675"/>
                <a:gd name="connsiteY1" fmla="*/ 0 h 612988"/>
                <a:gd name="connsiteX2" fmla="*/ 1971675 w 1971675"/>
                <a:gd name="connsiteY2" fmla="*/ 328619 h 612988"/>
                <a:gd name="connsiteX3" fmla="*/ 1971675 w 1971675"/>
                <a:gd name="connsiteY3" fmla="*/ 612988 h 612988"/>
                <a:gd name="connsiteX4" fmla="*/ 0 w 1971675"/>
                <a:gd name="connsiteY4" fmla="*/ 612988 h 612988"/>
                <a:gd name="connsiteX5" fmla="*/ 0 w 1971675"/>
                <a:gd name="connsiteY5" fmla="*/ 328619 h 612988"/>
                <a:gd name="connsiteX6" fmla="*/ 328619 w 1971675"/>
                <a:gd name="connsiteY6" fmla="*/ 0 h 612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1675" h="612988">
                  <a:moveTo>
                    <a:pt x="328619" y="0"/>
                  </a:moveTo>
                  <a:lnTo>
                    <a:pt x="1643056" y="0"/>
                  </a:lnTo>
                  <a:cubicBezTo>
                    <a:pt x="1824547" y="0"/>
                    <a:pt x="1971675" y="147128"/>
                    <a:pt x="1971675" y="328619"/>
                  </a:cubicBezTo>
                  <a:lnTo>
                    <a:pt x="1971675" y="612988"/>
                  </a:lnTo>
                  <a:lnTo>
                    <a:pt x="0" y="612988"/>
                  </a:lnTo>
                  <a:lnTo>
                    <a:pt x="0" y="328619"/>
                  </a:lnTo>
                  <a:cubicBezTo>
                    <a:pt x="0" y="147128"/>
                    <a:pt x="147128" y="0"/>
                    <a:pt x="328619" y="0"/>
                  </a:cubicBezTo>
                  <a:close/>
                </a:path>
              </a:pathLst>
            </a:custGeom>
            <a:solidFill>
              <a:schemeClr val="tx1">
                <a:lumMod val="50000"/>
                <a:lumOff val="50000"/>
              </a:schemeClr>
            </a:solid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O" sz="1800" b="0" i="0" u="none" strike="noStrike" kern="1200" cap="none" spc="0" normalizeH="0" baseline="0" noProof="0">
                <a:ln>
                  <a:noFill/>
                </a:ln>
                <a:solidFill>
                  <a:srgbClr val="0D203A"/>
                </a:solidFill>
                <a:effectLst/>
                <a:uLnTx/>
                <a:uFillTx/>
                <a:latin typeface="Calibri" panose="020F0502020204030204"/>
                <a:ea typeface="+mn-ea"/>
                <a:cs typeface="+mn-cs"/>
              </a:endParaRPr>
            </a:p>
          </p:txBody>
        </p:sp>
        <p:sp>
          <p:nvSpPr>
            <p:cNvPr id="42" name="Freeform 41">
              <a:extLst>
                <a:ext uri="{FF2B5EF4-FFF2-40B4-BE49-F238E27FC236}">
                  <a16:creationId xmlns:a16="http://schemas.microsoft.com/office/drawing/2014/main" id="{09843857-703F-2747-9F0C-AE5914DE2D56}"/>
                </a:ext>
              </a:extLst>
            </p:cNvPr>
            <p:cNvSpPr/>
            <p:nvPr/>
          </p:nvSpPr>
          <p:spPr>
            <a:xfrm>
              <a:off x="628651" y="1608667"/>
              <a:ext cx="1971675" cy="3105573"/>
            </a:xfrm>
            <a:custGeom>
              <a:avLst/>
              <a:gdLst>
                <a:gd name="connsiteX0" fmla="*/ 0 w 1971675"/>
                <a:gd name="connsiteY0" fmla="*/ 0 h 3105573"/>
                <a:gd name="connsiteX1" fmla="*/ 1971675 w 1971675"/>
                <a:gd name="connsiteY1" fmla="*/ 0 h 3105573"/>
                <a:gd name="connsiteX2" fmla="*/ 1971675 w 1971675"/>
                <a:gd name="connsiteY2" fmla="*/ 2776954 h 3105573"/>
                <a:gd name="connsiteX3" fmla="*/ 1643056 w 1971675"/>
                <a:gd name="connsiteY3" fmla="*/ 3105573 h 3105573"/>
                <a:gd name="connsiteX4" fmla="*/ 328619 w 1971675"/>
                <a:gd name="connsiteY4" fmla="*/ 3105573 h 3105573"/>
                <a:gd name="connsiteX5" fmla="*/ 0 w 1971675"/>
                <a:gd name="connsiteY5" fmla="*/ 2776954 h 3105573"/>
                <a:gd name="connsiteX6" fmla="*/ 0 w 1971675"/>
                <a:gd name="connsiteY6" fmla="*/ 0 h 3105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1675" h="3105573">
                  <a:moveTo>
                    <a:pt x="0" y="0"/>
                  </a:moveTo>
                  <a:lnTo>
                    <a:pt x="1971675" y="0"/>
                  </a:lnTo>
                  <a:lnTo>
                    <a:pt x="1971675" y="2776954"/>
                  </a:lnTo>
                  <a:cubicBezTo>
                    <a:pt x="1971675" y="2958445"/>
                    <a:pt x="1824547" y="3105573"/>
                    <a:pt x="1643056" y="3105573"/>
                  </a:cubicBezTo>
                  <a:lnTo>
                    <a:pt x="328619" y="3105573"/>
                  </a:lnTo>
                  <a:cubicBezTo>
                    <a:pt x="147128" y="3105573"/>
                    <a:pt x="0" y="2958445"/>
                    <a:pt x="0" y="2776954"/>
                  </a:cubicBezTo>
                  <a:lnTo>
                    <a:pt x="0" y="0"/>
                  </a:lnTo>
                  <a:close/>
                </a:path>
              </a:pathLst>
            </a:custGeom>
            <a:noFill/>
            <a:ln w="254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O" sz="1800" b="0" i="0" u="none" strike="noStrike" kern="1200" cap="none" spc="0" normalizeH="0" baseline="0" noProof="0">
                <a:ln>
                  <a:noFill/>
                </a:ln>
                <a:solidFill>
                  <a:srgbClr val="0D203A"/>
                </a:solidFill>
                <a:effectLst/>
                <a:uLnTx/>
                <a:uFillTx/>
                <a:latin typeface="Calibri" panose="020F0502020204030204"/>
                <a:ea typeface="+mn-ea"/>
                <a:cs typeface="+mn-cs"/>
              </a:endParaRPr>
            </a:p>
          </p:txBody>
        </p:sp>
        <p:sp>
          <p:nvSpPr>
            <p:cNvPr id="62" name="TextBox 61">
              <a:extLst>
                <a:ext uri="{FF2B5EF4-FFF2-40B4-BE49-F238E27FC236}">
                  <a16:creationId xmlns:a16="http://schemas.microsoft.com/office/drawing/2014/main" id="{E906C9D4-29EF-9D47-ACD1-6A5DE78A48FA}"/>
                </a:ext>
              </a:extLst>
            </p:cNvPr>
            <p:cNvSpPr txBox="1"/>
            <p:nvPr/>
          </p:nvSpPr>
          <p:spPr>
            <a:xfrm>
              <a:off x="615815" y="1034581"/>
              <a:ext cx="1997349" cy="465734"/>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160" normalizeH="0" baseline="0" noProof="0" dirty="0">
                  <a:ln>
                    <a:noFill/>
                  </a:ln>
                  <a:solidFill>
                    <a:schemeClr val="bg1"/>
                  </a:solidFill>
                  <a:effectLst/>
                  <a:uLnTx/>
                  <a:uFillTx/>
                  <a:latin typeface="Segoe UI" panose="020B0502040204020203" pitchFamily="34" charset="0"/>
                  <a:ea typeface="+mn-ea"/>
                  <a:cs typeface="Segoe UI" panose="020B0502040204020203" pitchFamily="34" charset="0"/>
                </a:rPr>
                <a:t>My Communication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160" normalizeH="0" baseline="0" noProof="0" dirty="0">
                  <a:ln>
                    <a:noFill/>
                  </a:ln>
                  <a:solidFill>
                    <a:schemeClr val="bg1"/>
                  </a:solidFill>
                  <a:effectLst/>
                  <a:uLnTx/>
                  <a:uFillTx/>
                  <a:latin typeface="Segoe UI" panose="020B0502040204020203" pitchFamily="34" charset="0"/>
                  <a:ea typeface="+mn-ea"/>
                  <a:cs typeface="Segoe UI" panose="020B0502040204020203" pitchFamily="34" charset="0"/>
                </a:rPr>
                <a:t> English</a:t>
              </a:r>
              <a:endParaRPr kumimoji="0" lang="en-CO" sz="1400" b="1" i="0" u="none" strike="noStrike" kern="1200" cap="none" spc="160" normalizeH="0" baseline="0" noProof="0" dirty="0">
                <a:ln>
                  <a:noFill/>
                </a:ln>
                <a:solidFill>
                  <a:schemeClr val="bg1"/>
                </a:solidFill>
                <a:effectLst/>
                <a:uLnTx/>
                <a:uFillTx/>
                <a:latin typeface="Segoe UI" panose="020B0502040204020203" pitchFamily="34" charset="0"/>
                <a:ea typeface="+mn-ea"/>
                <a:cs typeface="Segoe UI" panose="020B0502040204020203" pitchFamily="34" charset="0"/>
              </a:endParaRPr>
            </a:p>
          </p:txBody>
        </p:sp>
      </p:grpSp>
      <p:grpSp>
        <p:nvGrpSpPr>
          <p:cNvPr id="6" name="Group 5">
            <a:extLst>
              <a:ext uri="{FF2B5EF4-FFF2-40B4-BE49-F238E27FC236}">
                <a16:creationId xmlns:a16="http://schemas.microsoft.com/office/drawing/2014/main" id="{26C77757-8F7C-4843-A6FE-CBB658EDC3B0}"/>
              </a:ext>
            </a:extLst>
          </p:cNvPr>
          <p:cNvGrpSpPr/>
          <p:nvPr/>
        </p:nvGrpSpPr>
        <p:grpSpPr>
          <a:xfrm>
            <a:off x="9892063" y="762568"/>
            <a:ext cx="2215040" cy="4177547"/>
            <a:chOff x="9358313" y="995679"/>
            <a:chExt cx="1971675" cy="3718561"/>
          </a:xfrm>
        </p:grpSpPr>
        <p:sp>
          <p:nvSpPr>
            <p:cNvPr id="44" name="Freeform 43">
              <a:extLst>
                <a:ext uri="{FF2B5EF4-FFF2-40B4-BE49-F238E27FC236}">
                  <a16:creationId xmlns:a16="http://schemas.microsoft.com/office/drawing/2014/main" id="{4A0DFA4D-CFB1-AB44-819F-1FF3A7D26CC9}"/>
                </a:ext>
              </a:extLst>
            </p:cNvPr>
            <p:cNvSpPr/>
            <p:nvPr/>
          </p:nvSpPr>
          <p:spPr>
            <a:xfrm>
              <a:off x="9358313" y="995679"/>
              <a:ext cx="1971675" cy="612988"/>
            </a:xfrm>
            <a:custGeom>
              <a:avLst/>
              <a:gdLst>
                <a:gd name="connsiteX0" fmla="*/ 328619 w 1971675"/>
                <a:gd name="connsiteY0" fmla="*/ 0 h 612988"/>
                <a:gd name="connsiteX1" fmla="*/ 1643056 w 1971675"/>
                <a:gd name="connsiteY1" fmla="*/ 0 h 612988"/>
                <a:gd name="connsiteX2" fmla="*/ 1971675 w 1971675"/>
                <a:gd name="connsiteY2" fmla="*/ 328619 h 612988"/>
                <a:gd name="connsiteX3" fmla="*/ 1971675 w 1971675"/>
                <a:gd name="connsiteY3" fmla="*/ 612988 h 612988"/>
                <a:gd name="connsiteX4" fmla="*/ 0 w 1971675"/>
                <a:gd name="connsiteY4" fmla="*/ 612988 h 612988"/>
                <a:gd name="connsiteX5" fmla="*/ 0 w 1971675"/>
                <a:gd name="connsiteY5" fmla="*/ 328619 h 612988"/>
                <a:gd name="connsiteX6" fmla="*/ 328619 w 1971675"/>
                <a:gd name="connsiteY6" fmla="*/ 0 h 612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1675" h="612988">
                  <a:moveTo>
                    <a:pt x="328619" y="0"/>
                  </a:moveTo>
                  <a:lnTo>
                    <a:pt x="1643056" y="0"/>
                  </a:lnTo>
                  <a:cubicBezTo>
                    <a:pt x="1824547" y="0"/>
                    <a:pt x="1971675" y="147128"/>
                    <a:pt x="1971675" y="328619"/>
                  </a:cubicBezTo>
                  <a:lnTo>
                    <a:pt x="1971675" y="612988"/>
                  </a:lnTo>
                  <a:lnTo>
                    <a:pt x="0" y="612988"/>
                  </a:lnTo>
                  <a:lnTo>
                    <a:pt x="0" y="328619"/>
                  </a:lnTo>
                  <a:cubicBezTo>
                    <a:pt x="0" y="147128"/>
                    <a:pt x="147128" y="0"/>
                    <a:pt x="328619" y="0"/>
                  </a:cubicBezTo>
                  <a:close/>
                </a:path>
              </a:pathLst>
            </a:custGeom>
            <a:solidFill>
              <a:schemeClr val="accent5"/>
            </a:solid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O" sz="1800" b="0" i="0" u="none" strike="noStrike" kern="1200" cap="none" spc="0" normalizeH="0" baseline="0" noProof="0">
                <a:ln>
                  <a:noFill/>
                </a:ln>
                <a:solidFill>
                  <a:srgbClr val="0D203A"/>
                </a:solidFill>
                <a:effectLst/>
                <a:uLnTx/>
                <a:uFillTx/>
                <a:latin typeface="Calibri" panose="020F0502020204030204"/>
                <a:ea typeface="+mn-ea"/>
                <a:cs typeface="+mn-cs"/>
              </a:endParaRPr>
            </a:p>
          </p:txBody>
        </p:sp>
        <p:sp>
          <p:nvSpPr>
            <p:cNvPr id="38" name="Freeform 37">
              <a:extLst>
                <a:ext uri="{FF2B5EF4-FFF2-40B4-BE49-F238E27FC236}">
                  <a16:creationId xmlns:a16="http://schemas.microsoft.com/office/drawing/2014/main" id="{9EEDEEDE-F863-1542-A864-54180D05D816}"/>
                </a:ext>
              </a:extLst>
            </p:cNvPr>
            <p:cNvSpPr/>
            <p:nvPr/>
          </p:nvSpPr>
          <p:spPr>
            <a:xfrm>
              <a:off x="9358313" y="1608667"/>
              <a:ext cx="1971675" cy="3105573"/>
            </a:xfrm>
            <a:custGeom>
              <a:avLst/>
              <a:gdLst>
                <a:gd name="connsiteX0" fmla="*/ 0 w 1971675"/>
                <a:gd name="connsiteY0" fmla="*/ 0 h 3105573"/>
                <a:gd name="connsiteX1" fmla="*/ 1971675 w 1971675"/>
                <a:gd name="connsiteY1" fmla="*/ 0 h 3105573"/>
                <a:gd name="connsiteX2" fmla="*/ 1971675 w 1971675"/>
                <a:gd name="connsiteY2" fmla="*/ 2776954 h 3105573"/>
                <a:gd name="connsiteX3" fmla="*/ 1643056 w 1971675"/>
                <a:gd name="connsiteY3" fmla="*/ 3105573 h 3105573"/>
                <a:gd name="connsiteX4" fmla="*/ 328619 w 1971675"/>
                <a:gd name="connsiteY4" fmla="*/ 3105573 h 3105573"/>
                <a:gd name="connsiteX5" fmla="*/ 0 w 1971675"/>
                <a:gd name="connsiteY5" fmla="*/ 2776954 h 3105573"/>
                <a:gd name="connsiteX6" fmla="*/ 0 w 1971675"/>
                <a:gd name="connsiteY6" fmla="*/ 0 h 3105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71675" h="3105573">
                  <a:moveTo>
                    <a:pt x="0" y="0"/>
                  </a:moveTo>
                  <a:lnTo>
                    <a:pt x="1971675" y="0"/>
                  </a:lnTo>
                  <a:lnTo>
                    <a:pt x="1971675" y="2776954"/>
                  </a:lnTo>
                  <a:cubicBezTo>
                    <a:pt x="1971675" y="2958445"/>
                    <a:pt x="1824547" y="3105573"/>
                    <a:pt x="1643056" y="3105573"/>
                  </a:cubicBezTo>
                  <a:lnTo>
                    <a:pt x="328619" y="3105573"/>
                  </a:lnTo>
                  <a:cubicBezTo>
                    <a:pt x="147128" y="3105573"/>
                    <a:pt x="0" y="2958445"/>
                    <a:pt x="0" y="2776954"/>
                  </a:cubicBezTo>
                  <a:lnTo>
                    <a:pt x="0" y="0"/>
                  </a:lnTo>
                  <a:close/>
                </a:path>
              </a:pathLst>
            </a:cu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O" sz="1800" b="0" i="0" u="none" strike="noStrike" kern="1200" cap="none" spc="0" normalizeH="0" baseline="0" noProof="0">
                <a:ln>
                  <a:noFill/>
                </a:ln>
                <a:solidFill>
                  <a:srgbClr val="0D203A"/>
                </a:solidFill>
                <a:effectLst/>
                <a:uLnTx/>
                <a:uFillTx/>
                <a:latin typeface="Calibri" panose="020F0502020204030204"/>
                <a:ea typeface="+mn-ea"/>
                <a:cs typeface="+mn-cs"/>
              </a:endParaRPr>
            </a:p>
          </p:txBody>
        </p:sp>
        <p:sp>
          <p:nvSpPr>
            <p:cNvPr id="71" name="TextBox 70">
              <a:extLst>
                <a:ext uri="{FF2B5EF4-FFF2-40B4-BE49-F238E27FC236}">
                  <a16:creationId xmlns:a16="http://schemas.microsoft.com/office/drawing/2014/main" id="{4D015FC1-1668-7046-8E7A-7C3A7D838B70}"/>
                </a:ext>
              </a:extLst>
            </p:cNvPr>
            <p:cNvSpPr txBox="1"/>
            <p:nvPr/>
          </p:nvSpPr>
          <p:spPr>
            <a:xfrm>
              <a:off x="9426939" y="1034581"/>
              <a:ext cx="1878062" cy="43833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160" normalizeH="0" baseline="0" noProof="0" dirty="0">
                  <a:ln>
                    <a:noFill/>
                  </a:ln>
                  <a:solidFill>
                    <a:schemeClr val="bg1"/>
                  </a:solidFill>
                  <a:effectLst/>
                  <a:uLnTx/>
                  <a:uFillTx/>
                  <a:latin typeface="Segoe UI" panose="020B0502040204020203" pitchFamily="34" charset="0"/>
                  <a:ea typeface="+mn-ea"/>
                  <a:cs typeface="Segoe UI" panose="020B0502040204020203" pitchFamily="34" charset="0"/>
                </a:rPr>
                <a:t>Social and emotional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160" normalizeH="0" baseline="0" noProof="0" dirty="0">
                  <a:ln>
                    <a:noFill/>
                  </a:ln>
                  <a:solidFill>
                    <a:schemeClr val="bg1"/>
                  </a:solidFill>
                  <a:effectLst/>
                  <a:uLnTx/>
                  <a:uFillTx/>
                  <a:latin typeface="Segoe UI" panose="020B0502040204020203" pitchFamily="34" charset="0"/>
                  <a:ea typeface="+mn-ea"/>
                  <a:cs typeface="Segoe UI" panose="020B0502040204020203" pitchFamily="34" charset="0"/>
                </a:rPr>
                <a:t>PSHE </a:t>
              </a:r>
              <a:endParaRPr kumimoji="0" lang="en-CO" sz="1400" b="1" i="0" u="none" strike="noStrike" kern="1200" cap="none" spc="160" normalizeH="0" baseline="0" noProof="0" dirty="0">
                <a:ln>
                  <a:noFill/>
                </a:ln>
                <a:solidFill>
                  <a:schemeClr val="bg1"/>
                </a:solidFill>
                <a:effectLst/>
                <a:uLnTx/>
                <a:uFillTx/>
                <a:latin typeface="Segoe UI" panose="020B0502040204020203" pitchFamily="34" charset="0"/>
                <a:ea typeface="+mn-ea"/>
                <a:cs typeface="Segoe UI" panose="020B0502040204020203" pitchFamily="34" charset="0"/>
              </a:endParaRPr>
            </a:p>
          </p:txBody>
        </p:sp>
        <p:sp>
          <p:nvSpPr>
            <p:cNvPr id="101" name="TextBox 100">
              <a:extLst>
                <a:ext uri="{FF2B5EF4-FFF2-40B4-BE49-F238E27FC236}">
                  <a16:creationId xmlns:a16="http://schemas.microsoft.com/office/drawing/2014/main" id="{CD150F67-58CF-5841-AC15-B3DB26BA711B}"/>
                </a:ext>
              </a:extLst>
            </p:cNvPr>
            <p:cNvSpPr txBox="1"/>
            <p:nvPr/>
          </p:nvSpPr>
          <p:spPr>
            <a:xfrm>
              <a:off x="9372827" y="1753651"/>
              <a:ext cx="1870224" cy="2465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D203A"/>
                </a:solidFill>
                <a:effectLst/>
                <a:uLnTx/>
                <a:uFillTx/>
                <a:latin typeface="Segoe UI" panose="020B0502040204020203" pitchFamily="34" charset="0"/>
                <a:ea typeface="+mn-ea"/>
                <a:cs typeface="Segoe UI" panose="020B0502040204020203" pitchFamily="34" charset="0"/>
              </a:endParaRPr>
            </a:p>
          </p:txBody>
        </p:sp>
      </p:grpSp>
      <p:sp>
        <p:nvSpPr>
          <p:cNvPr id="58" name="Freeform 57">
            <a:extLst>
              <a:ext uri="{FF2B5EF4-FFF2-40B4-BE49-F238E27FC236}">
                <a16:creationId xmlns:a16="http://schemas.microsoft.com/office/drawing/2014/main" id="{A82747EF-0C0B-E04A-9A5E-28553202CB12}"/>
              </a:ext>
            </a:extLst>
          </p:cNvPr>
          <p:cNvSpPr/>
          <p:nvPr/>
        </p:nvSpPr>
        <p:spPr>
          <a:xfrm>
            <a:off x="7287341" y="5012883"/>
            <a:ext cx="4873554" cy="531474"/>
          </a:xfrm>
          <a:custGeom>
            <a:avLst/>
            <a:gdLst>
              <a:gd name="connsiteX0" fmla="*/ 262060 w 5220000"/>
              <a:gd name="connsiteY0" fmla="*/ 0 h 597747"/>
              <a:gd name="connsiteX1" fmla="*/ 4957940 w 5220000"/>
              <a:gd name="connsiteY1" fmla="*/ 0 h 597747"/>
              <a:gd name="connsiteX2" fmla="*/ 5220000 w 5220000"/>
              <a:gd name="connsiteY2" fmla="*/ 262060 h 597747"/>
              <a:gd name="connsiteX3" fmla="*/ 5220000 w 5220000"/>
              <a:gd name="connsiteY3" fmla="*/ 597747 h 597747"/>
              <a:gd name="connsiteX4" fmla="*/ 0 w 5220000"/>
              <a:gd name="connsiteY4" fmla="*/ 597747 h 597747"/>
              <a:gd name="connsiteX5" fmla="*/ 0 w 5220000"/>
              <a:gd name="connsiteY5" fmla="*/ 262060 h 597747"/>
              <a:gd name="connsiteX6" fmla="*/ 262060 w 5220000"/>
              <a:gd name="connsiteY6" fmla="*/ 0 h 597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20000" h="597747">
                <a:moveTo>
                  <a:pt x="262060" y="0"/>
                </a:moveTo>
                <a:lnTo>
                  <a:pt x="4957940" y="0"/>
                </a:lnTo>
                <a:cubicBezTo>
                  <a:pt x="5102672" y="0"/>
                  <a:pt x="5220000" y="117328"/>
                  <a:pt x="5220000" y="262060"/>
                </a:cubicBezTo>
                <a:lnTo>
                  <a:pt x="5220000" y="597747"/>
                </a:lnTo>
                <a:lnTo>
                  <a:pt x="0" y="597747"/>
                </a:lnTo>
                <a:lnTo>
                  <a:pt x="0" y="262060"/>
                </a:lnTo>
                <a:cubicBezTo>
                  <a:pt x="0" y="117328"/>
                  <a:pt x="117328" y="0"/>
                  <a:pt x="262060" y="0"/>
                </a:cubicBezTo>
                <a:close/>
              </a:path>
            </a:pathLst>
          </a:custGeom>
          <a:solidFill>
            <a:schemeClr val="tx1">
              <a:lumMod val="25000"/>
              <a:lumOff val="75000"/>
            </a:schemeClr>
          </a:solidFill>
          <a:ln w="25400">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O" sz="1800" b="0" i="0" u="none" strike="noStrike" kern="1200" cap="none" spc="0" normalizeH="0" baseline="0" noProof="0">
              <a:ln>
                <a:noFill/>
              </a:ln>
              <a:solidFill>
                <a:srgbClr val="0D203A"/>
              </a:solidFill>
              <a:effectLst/>
              <a:uLnTx/>
              <a:uFillTx/>
              <a:latin typeface="Calibri" panose="020F0502020204030204"/>
              <a:ea typeface="+mn-ea"/>
              <a:cs typeface="+mn-cs"/>
            </a:endParaRPr>
          </a:p>
        </p:txBody>
      </p:sp>
      <p:sp>
        <p:nvSpPr>
          <p:cNvPr id="59" name="Freeform 58">
            <a:extLst>
              <a:ext uri="{FF2B5EF4-FFF2-40B4-BE49-F238E27FC236}">
                <a16:creationId xmlns:a16="http://schemas.microsoft.com/office/drawing/2014/main" id="{A57FC71A-0878-5548-BD53-7D55C25FBFAE}"/>
              </a:ext>
            </a:extLst>
          </p:cNvPr>
          <p:cNvSpPr/>
          <p:nvPr/>
        </p:nvSpPr>
        <p:spPr>
          <a:xfrm>
            <a:off x="7265135" y="5540914"/>
            <a:ext cx="4895760" cy="1247045"/>
          </a:xfrm>
          <a:custGeom>
            <a:avLst/>
            <a:gdLst>
              <a:gd name="connsiteX0" fmla="*/ 0 w 5220000"/>
              <a:gd name="connsiteY0" fmla="*/ 0 h 974583"/>
              <a:gd name="connsiteX1" fmla="*/ 5220000 w 5220000"/>
              <a:gd name="connsiteY1" fmla="*/ 0 h 974583"/>
              <a:gd name="connsiteX2" fmla="*/ 5220000 w 5220000"/>
              <a:gd name="connsiteY2" fmla="*/ 712523 h 974583"/>
              <a:gd name="connsiteX3" fmla="*/ 4957940 w 5220000"/>
              <a:gd name="connsiteY3" fmla="*/ 974583 h 974583"/>
              <a:gd name="connsiteX4" fmla="*/ 262060 w 5220000"/>
              <a:gd name="connsiteY4" fmla="*/ 974583 h 974583"/>
              <a:gd name="connsiteX5" fmla="*/ 0 w 5220000"/>
              <a:gd name="connsiteY5" fmla="*/ 712523 h 974583"/>
              <a:gd name="connsiteX6" fmla="*/ 0 w 5220000"/>
              <a:gd name="connsiteY6" fmla="*/ 0 h 974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20000" h="974583">
                <a:moveTo>
                  <a:pt x="0" y="0"/>
                </a:moveTo>
                <a:lnTo>
                  <a:pt x="5220000" y="0"/>
                </a:lnTo>
                <a:lnTo>
                  <a:pt x="5220000" y="712523"/>
                </a:lnTo>
                <a:cubicBezTo>
                  <a:pt x="5220000" y="857255"/>
                  <a:pt x="5102672" y="974583"/>
                  <a:pt x="4957940" y="974583"/>
                </a:cubicBezTo>
                <a:lnTo>
                  <a:pt x="262060" y="974583"/>
                </a:lnTo>
                <a:cubicBezTo>
                  <a:pt x="117328" y="974583"/>
                  <a:pt x="0" y="857255"/>
                  <a:pt x="0" y="712523"/>
                </a:cubicBezTo>
                <a:lnTo>
                  <a:pt x="0" y="0"/>
                </a:lnTo>
                <a:close/>
              </a:path>
            </a:pathLst>
          </a:custGeom>
          <a:solidFill>
            <a:schemeClr val="bg1"/>
          </a:solidFill>
          <a:ln w="25400">
            <a:solidFill>
              <a:schemeClr val="tx1">
                <a:lumMod val="25000"/>
                <a:lumOff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lvl="0">
              <a:defRPr/>
            </a:pPr>
            <a:endParaRPr lang="en-GB" sz="800" b="1" dirty="0">
              <a:solidFill>
                <a:srgbClr val="EE0000"/>
              </a:solidFill>
            </a:endParaRPr>
          </a:p>
          <a:p>
            <a:pPr lvl="0">
              <a:defRPr/>
            </a:pPr>
            <a:endParaRPr lang="en-GB" sz="800" b="1" dirty="0">
              <a:solidFill>
                <a:srgbClr val="EE0000"/>
              </a:solidFill>
            </a:endParaRPr>
          </a:p>
          <a:p>
            <a:pPr lvl="0">
              <a:defRPr/>
            </a:pPr>
            <a:endParaRPr lang="en-GB" sz="800" b="1" dirty="0">
              <a:solidFill>
                <a:srgbClr val="EE0000"/>
              </a:solidFill>
            </a:endParaRPr>
          </a:p>
          <a:p>
            <a:pPr lvl="0">
              <a:defRPr/>
            </a:pPr>
            <a:r>
              <a:rPr lang="en-GB" sz="1000" b="1" dirty="0">
                <a:solidFill>
                  <a:srgbClr val="1A0000"/>
                </a:solidFill>
              </a:rPr>
              <a:t>Cooking –  </a:t>
            </a:r>
            <a:r>
              <a:rPr lang="en-US" sz="1000" b="1" dirty="0" err="1">
                <a:solidFill>
                  <a:srgbClr val="1A0000"/>
                </a:solidFill>
              </a:rPr>
              <a:t>Eggsciting</a:t>
            </a:r>
            <a:r>
              <a:rPr lang="en-US" sz="1000" b="1" dirty="0">
                <a:solidFill>
                  <a:srgbClr val="1A0000"/>
                </a:solidFill>
              </a:rPr>
              <a:t> Recipes – </a:t>
            </a:r>
            <a:r>
              <a:rPr lang="en-US" sz="1000" dirty="0">
                <a:solidFill>
                  <a:srgbClr val="1A0000"/>
                </a:solidFill>
              </a:rPr>
              <a:t>Using hand-tools and appliances. Preparation/cooking techniques (skills</a:t>
            </a:r>
            <a:r>
              <a:rPr lang="en-US" sz="1000" b="1" dirty="0">
                <a:solidFill>
                  <a:srgbClr val="1A0000"/>
                </a:solidFill>
              </a:rPr>
              <a:t>) </a:t>
            </a:r>
            <a:r>
              <a:rPr lang="en-US" sz="1000" dirty="0">
                <a:solidFill>
                  <a:srgbClr val="1A0000"/>
                </a:solidFill>
              </a:rPr>
              <a:t>Heathy Eating – Food safety and personal hygiene – Ordering – Changing materials</a:t>
            </a:r>
          </a:p>
          <a:p>
            <a:pPr lvl="0">
              <a:defRPr/>
            </a:pPr>
            <a:r>
              <a:rPr lang="en-US" sz="1000" b="1" dirty="0">
                <a:solidFill>
                  <a:srgbClr val="1A0000"/>
                </a:solidFill>
              </a:rPr>
              <a:t>Purpose</a:t>
            </a:r>
            <a:r>
              <a:rPr lang="en-US" sz="1000" dirty="0">
                <a:solidFill>
                  <a:srgbClr val="1A0000"/>
                </a:solidFill>
              </a:rPr>
              <a:t>: Pupils will explore how eggs can change; scramble, fired, hard boiled, soft boiled.  (Link with the school chickens)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dirty="0">
              <a:solidFill>
                <a:schemeClr val="tx1"/>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schemeClr val="tx1"/>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dirty="0">
                <a:ln>
                  <a:noFill/>
                </a:ln>
                <a:solidFill>
                  <a:schemeClr val="tx1"/>
                </a:solidFill>
                <a:effectLst/>
                <a:uLnTx/>
                <a:uFillTx/>
                <a:latin typeface="Calibri" panose="020F0502020204030204"/>
                <a:ea typeface="+mn-ea"/>
                <a:cs typeface="+mn-cs"/>
              </a:rPr>
              <a:t> </a:t>
            </a:r>
            <a:endParaRPr lang="en-US" sz="900" b="1" dirty="0">
              <a:solidFill>
                <a:schemeClr val="tx1"/>
              </a:solidFill>
            </a:endParaRPr>
          </a:p>
        </p:txBody>
      </p:sp>
      <p:sp>
        <p:nvSpPr>
          <p:cNvPr id="73" name="TextBox 72">
            <a:extLst>
              <a:ext uri="{FF2B5EF4-FFF2-40B4-BE49-F238E27FC236}">
                <a16:creationId xmlns:a16="http://schemas.microsoft.com/office/drawing/2014/main" id="{CA877BC1-20B2-FF4D-8414-2EF9D9AB5AFA}"/>
              </a:ext>
            </a:extLst>
          </p:cNvPr>
          <p:cNvSpPr txBox="1"/>
          <p:nvPr/>
        </p:nvSpPr>
        <p:spPr>
          <a:xfrm>
            <a:off x="7349454" y="5184434"/>
            <a:ext cx="3567963"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160" normalizeH="0" baseline="0" noProof="0" dirty="0">
                <a:ln>
                  <a:noFill/>
                </a:ln>
                <a:solidFill>
                  <a:schemeClr val="bg1"/>
                </a:solidFill>
                <a:effectLst/>
                <a:uLnTx/>
                <a:uFillTx/>
                <a:latin typeface="Segoe UI" panose="020B0502040204020203" pitchFamily="34" charset="0"/>
                <a:ea typeface="+mn-ea"/>
                <a:cs typeface="Segoe UI" panose="020B0502040204020203" pitchFamily="34" charset="0"/>
              </a:rPr>
              <a:t>Independence - My Living Skills </a:t>
            </a:r>
            <a:endParaRPr kumimoji="0" lang="en-CO" sz="1400" b="1" i="0" u="none" strike="noStrike" kern="1200" cap="none" spc="160" normalizeH="0" baseline="0" noProof="0" dirty="0">
              <a:ln>
                <a:noFill/>
              </a:ln>
              <a:solidFill>
                <a:schemeClr val="bg1"/>
              </a:solidFill>
              <a:effectLst/>
              <a:uLnTx/>
              <a:uFillTx/>
              <a:latin typeface="Segoe UI" panose="020B0502040204020203" pitchFamily="34" charset="0"/>
              <a:ea typeface="+mn-ea"/>
              <a:cs typeface="Segoe UI" panose="020B0502040204020203" pitchFamily="34" charset="0"/>
            </a:endParaRPr>
          </a:p>
        </p:txBody>
      </p:sp>
      <p:sp>
        <p:nvSpPr>
          <p:cNvPr id="57" name="Freeform 56">
            <a:extLst>
              <a:ext uri="{FF2B5EF4-FFF2-40B4-BE49-F238E27FC236}">
                <a16:creationId xmlns:a16="http://schemas.microsoft.com/office/drawing/2014/main" id="{352986BB-2524-C942-B50E-10D246E219B7}"/>
              </a:ext>
            </a:extLst>
          </p:cNvPr>
          <p:cNvSpPr/>
          <p:nvPr/>
        </p:nvSpPr>
        <p:spPr>
          <a:xfrm>
            <a:off x="54162" y="4998987"/>
            <a:ext cx="4737379" cy="671528"/>
          </a:xfrm>
          <a:custGeom>
            <a:avLst/>
            <a:gdLst>
              <a:gd name="connsiteX0" fmla="*/ 262060 w 5220000"/>
              <a:gd name="connsiteY0" fmla="*/ 0 h 597747"/>
              <a:gd name="connsiteX1" fmla="*/ 4957940 w 5220000"/>
              <a:gd name="connsiteY1" fmla="*/ 0 h 597747"/>
              <a:gd name="connsiteX2" fmla="*/ 5220000 w 5220000"/>
              <a:gd name="connsiteY2" fmla="*/ 262060 h 597747"/>
              <a:gd name="connsiteX3" fmla="*/ 5220000 w 5220000"/>
              <a:gd name="connsiteY3" fmla="*/ 597747 h 597747"/>
              <a:gd name="connsiteX4" fmla="*/ 0 w 5220000"/>
              <a:gd name="connsiteY4" fmla="*/ 597747 h 597747"/>
              <a:gd name="connsiteX5" fmla="*/ 0 w 5220000"/>
              <a:gd name="connsiteY5" fmla="*/ 262060 h 597747"/>
              <a:gd name="connsiteX6" fmla="*/ 262060 w 5220000"/>
              <a:gd name="connsiteY6" fmla="*/ 0 h 597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20000" h="597747">
                <a:moveTo>
                  <a:pt x="262060" y="0"/>
                </a:moveTo>
                <a:lnTo>
                  <a:pt x="4957940" y="0"/>
                </a:lnTo>
                <a:cubicBezTo>
                  <a:pt x="5102672" y="0"/>
                  <a:pt x="5220000" y="117328"/>
                  <a:pt x="5220000" y="262060"/>
                </a:cubicBezTo>
                <a:lnTo>
                  <a:pt x="5220000" y="597747"/>
                </a:lnTo>
                <a:lnTo>
                  <a:pt x="0" y="597747"/>
                </a:lnTo>
                <a:lnTo>
                  <a:pt x="0" y="262060"/>
                </a:lnTo>
                <a:cubicBezTo>
                  <a:pt x="0" y="117328"/>
                  <a:pt x="117328" y="0"/>
                  <a:pt x="262060" y="0"/>
                </a:cubicBezTo>
                <a:close/>
              </a:path>
            </a:pathLst>
          </a:custGeom>
          <a:solidFill>
            <a:schemeClr val="tx1">
              <a:lumMod val="75000"/>
              <a:lumOff val="25000"/>
            </a:schemeClr>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O" sz="1800" b="0" i="0" u="none" strike="noStrike" kern="1200" cap="none" spc="0" normalizeH="0" baseline="0" noProof="0">
              <a:ln>
                <a:noFill/>
              </a:ln>
              <a:solidFill>
                <a:srgbClr val="0D203A"/>
              </a:solidFill>
              <a:effectLst/>
              <a:uLnTx/>
              <a:uFillTx/>
              <a:latin typeface="Calibri" panose="020F0502020204030204"/>
              <a:ea typeface="+mn-ea"/>
              <a:cs typeface="+mn-cs"/>
            </a:endParaRPr>
          </a:p>
        </p:txBody>
      </p:sp>
      <p:sp>
        <p:nvSpPr>
          <p:cNvPr id="55" name="Freeform 54">
            <a:extLst>
              <a:ext uri="{FF2B5EF4-FFF2-40B4-BE49-F238E27FC236}">
                <a16:creationId xmlns:a16="http://schemas.microsoft.com/office/drawing/2014/main" id="{A011EB1E-0E1E-BC41-BADD-CBB47229BA56}"/>
              </a:ext>
            </a:extLst>
          </p:cNvPr>
          <p:cNvSpPr/>
          <p:nvPr/>
        </p:nvSpPr>
        <p:spPr>
          <a:xfrm>
            <a:off x="31105" y="5635792"/>
            <a:ext cx="4779210" cy="1152167"/>
          </a:xfrm>
          <a:custGeom>
            <a:avLst/>
            <a:gdLst>
              <a:gd name="connsiteX0" fmla="*/ 0 w 5220000"/>
              <a:gd name="connsiteY0" fmla="*/ 0 h 974583"/>
              <a:gd name="connsiteX1" fmla="*/ 5220000 w 5220000"/>
              <a:gd name="connsiteY1" fmla="*/ 0 h 974583"/>
              <a:gd name="connsiteX2" fmla="*/ 5220000 w 5220000"/>
              <a:gd name="connsiteY2" fmla="*/ 712523 h 974583"/>
              <a:gd name="connsiteX3" fmla="*/ 4957940 w 5220000"/>
              <a:gd name="connsiteY3" fmla="*/ 974583 h 974583"/>
              <a:gd name="connsiteX4" fmla="*/ 262060 w 5220000"/>
              <a:gd name="connsiteY4" fmla="*/ 974583 h 974583"/>
              <a:gd name="connsiteX5" fmla="*/ 0 w 5220000"/>
              <a:gd name="connsiteY5" fmla="*/ 712523 h 974583"/>
              <a:gd name="connsiteX6" fmla="*/ 0 w 5220000"/>
              <a:gd name="connsiteY6" fmla="*/ 0 h 974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20000" h="974583">
                <a:moveTo>
                  <a:pt x="0" y="0"/>
                </a:moveTo>
                <a:lnTo>
                  <a:pt x="5220000" y="0"/>
                </a:lnTo>
                <a:lnTo>
                  <a:pt x="5220000" y="712523"/>
                </a:lnTo>
                <a:cubicBezTo>
                  <a:pt x="5220000" y="857255"/>
                  <a:pt x="5102672" y="974583"/>
                  <a:pt x="4957940" y="974583"/>
                </a:cubicBezTo>
                <a:lnTo>
                  <a:pt x="262060" y="974583"/>
                </a:lnTo>
                <a:cubicBezTo>
                  <a:pt x="117328" y="974583"/>
                  <a:pt x="0" y="857255"/>
                  <a:pt x="0" y="712523"/>
                </a:cubicBezTo>
                <a:lnTo>
                  <a:pt x="0" y="0"/>
                </a:lnTo>
                <a:close/>
              </a:path>
            </a:pathLst>
          </a:custGeom>
          <a:solidFill>
            <a:schemeClr val="bg1"/>
          </a:solidFill>
          <a:ln w="254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lvl="0">
              <a:defRPr/>
            </a:pPr>
            <a:r>
              <a:rPr kumimoji="0" lang="en-GB" sz="900" b="1" i="0" u="none" strike="noStrike" kern="1200" cap="none" spc="0" normalizeH="0" baseline="0" noProof="0" dirty="0">
                <a:ln>
                  <a:noFill/>
                </a:ln>
                <a:solidFill>
                  <a:srgbClr val="1A0000"/>
                </a:solidFill>
                <a:effectLst/>
                <a:uLnTx/>
                <a:uFillTx/>
                <a:latin typeface="Calibri" panose="020F0502020204030204"/>
                <a:ea typeface="+mn-ea"/>
                <a:cs typeface="+mn-cs"/>
              </a:rPr>
              <a:t>Art and Design - Thread – </a:t>
            </a:r>
            <a:r>
              <a:rPr lang="en-GB" sz="900" b="1" dirty="0">
                <a:solidFill>
                  <a:srgbClr val="1A0000"/>
                </a:solidFill>
                <a:latin typeface="Calibri" panose="020F0502020204030204"/>
              </a:rPr>
              <a:t>Colour – Recycled Art and Restoration    Artist: Ha Schult</a:t>
            </a:r>
            <a:endParaRPr lang="en-GB" sz="900" b="1" i="0" u="none" strike="noStrike" kern="1200" cap="none" spc="0" normalizeH="0" baseline="0" noProof="0" dirty="0">
              <a:ln>
                <a:noFill/>
              </a:ln>
              <a:solidFill>
                <a:srgbClr val="1A0000"/>
              </a:solidFill>
              <a:effectLst/>
              <a:uLnTx/>
              <a:uFillTx/>
              <a:latin typeface="Calibri" panose="020F0502020204030204"/>
              <a:ea typeface="Calibri"/>
              <a:cs typeface="Calibri"/>
            </a:endParaRPr>
          </a:p>
          <a:p>
            <a:pPr>
              <a:defRPr/>
            </a:pPr>
            <a:r>
              <a:rPr kumimoji="0" lang="en-GB" sz="900" b="0" i="0" u="none" strike="noStrike" kern="1200" cap="none" spc="0" normalizeH="0" baseline="0" noProof="0" dirty="0">
                <a:ln>
                  <a:noFill/>
                </a:ln>
                <a:solidFill>
                  <a:srgbClr val="1A0000"/>
                </a:solidFill>
                <a:effectLst/>
                <a:uLnTx/>
                <a:uFillTx/>
                <a:latin typeface="Calibri" panose="020F0502020204030204"/>
                <a:ea typeface="+mn-ea"/>
                <a:cs typeface="+mn-cs"/>
              </a:rPr>
              <a:t>Purpose: To create a product from used materials. </a:t>
            </a:r>
          </a:p>
          <a:p>
            <a:pPr>
              <a:defRPr/>
            </a:pPr>
            <a:r>
              <a:rPr kumimoji="0" lang="en-GB" sz="900" b="1" i="0" u="none" strike="noStrike" kern="1200" cap="none" spc="0" normalizeH="0" baseline="0" noProof="0" dirty="0">
                <a:ln>
                  <a:noFill/>
                </a:ln>
                <a:solidFill>
                  <a:srgbClr val="1A0000"/>
                </a:solidFill>
                <a:effectLst/>
                <a:uLnTx/>
                <a:uFillTx/>
                <a:latin typeface="Calibri" panose="020F0502020204030204"/>
                <a:ea typeface="+mn-ea"/>
                <a:cs typeface="+mn-cs"/>
              </a:rPr>
              <a:t>Textiles: (Materials) </a:t>
            </a:r>
            <a:r>
              <a:rPr lang="en-GB" sz="900" b="1" dirty="0">
                <a:solidFill>
                  <a:srgbClr val="1A0000"/>
                </a:solidFill>
                <a:latin typeface="Calibri" panose="020F0502020204030204"/>
              </a:rPr>
              <a:t>Purpose:</a:t>
            </a:r>
            <a:r>
              <a:rPr lang="en-GB" sz="900" dirty="0">
                <a:solidFill>
                  <a:srgbClr val="1A0000"/>
                </a:solidFill>
                <a:latin typeface="Calibri" panose="020F0502020204030204"/>
              </a:rPr>
              <a:t> To alter clothing, add, dying, cutting ripping.</a:t>
            </a:r>
            <a:endParaRPr lang="en-US" sz="900" b="1" i="0" u="none" strike="noStrike" kern="1200" cap="none" spc="0" normalizeH="0" baseline="0" noProof="0" dirty="0">
              <a:ln>
                <a:noFill/>
              </a:ln>
              <a:solidFill>
                <a:srgbClr val="1A0000"/>
              </a:solidFill>
              <a:effectLst/>
              <a:uLnTx/>
              <a:uFillTx/>
              <a:latin typeface="Calibri" panose="020F0502020204030204"/>
              <a:ea typeface="Calibri"/>
              <a:cs typeface="Calibri"/>
            </a:endParaRPr>
          </a:p>
          <a:p>
            <a:pPr fontAlgn="base"/>
            <a:r>
              <a:rPr kumimoji="0" lang="en-US" sz="900" b="1" i="0" u="none" strike="noStrike" kern="1200" cap="none" spc="0" normalizeH="0" baseline="0" noProof="0" dirty="0">
                <a:ln>
                  <a:noFill/>
                </a:ln>
                <a:solidFill>
                  <a:srgbClr val="1A0000"/>
                </a:solidFill>
                <a:effectLst/>
                <a:uLnTx/>
                <a:uFillTx/>
                <a:latin typeface="Calibri" panose="020F0502020204030204"/>
                <a:ea typeface="+mn-ea"/>
                <a:cs typeface="+mn-cs"/>
              </a:rPr>
              <a:t>Music - </a:t>
            </a:r>
            <a:r>
              <a:rPr lang="en-GB" sz="900" b="1" dirty="0">
                <a:solidFill>
                  <a:srgbClr val="1A0000"/>
                </a:solidFill>
              </a:rPr>
              <a:t>Tempo and Dynamics  </a:t>
            </a:r>
          </a:p>
          <a:p>
            <a:pPr fontAlgn="base"/>
            <a:r>
              <a:rPr lang="en-GB" sz="900" dirty="0">
                <a:solidFill>
                  <a:srgbClr val="1A0000"/>
                </a:solidFill>
              </a:rPr>
              <a:t>Music and emotions/energy. How we change this through how we are playing.  </a:t>
            </a:r>
          </a:p>
          <a:p>
            <a:pPr fontAlgn="base"/>
            <a:r>
              <a:rPr lang="en-GB" sz="900" b="1" dirty="0">
                <a:solidFill>
                  <a:srgbClr val="1A0000"/>
                </a:solidFill>
              </a:rPr>
              <a:t>Purpose: </a:t>
            </a:r>
            <a:r>
              <a:rPr lang="en-GB" sz="900" dirty="0">
                <a:solidFill>
                  <a:srgbClr val="1A0000"/>
                </a:solidFill>
              </a:rPr>
              <a:t>Pupils will develop their understanding of how the speed (tempo) and volume (dynamics) of music can change its character and mood.</a:t>
            </a:r>
          </a:p>
          <a:p>
            <a:pPr fontAlgn="base"/>
            <a:endParaRPr lang="en-CO" sz="1000" b="0" i="0" u="none" strike="noStrike" kern="1200" cap="none" spc="0" normalizeH="0" baseline="0" noProof="0" dirty="0">
              <a:ln>
                <a:noFill/>
              </a:ln>
              <a:solidFill>
                <a:srgbClr val="0D203A"/>
              </a:solidFill>
              <a:effectLst/>
              <a:uLnTx/>
              <a:uFillTx/>
              <a:latin typeface="Calibri" panose="020F0502020204030204"/>
              <a:ea typeface="Calibri"/>
              <a:cs typeface="Calibri"/>
            </a:endParaRPr>
          </a:p>
        </p:txBody>
      </p:sp>
      <p:sp>
        <p:nvSpPr>
          <p:cNvPr id="72" name="TextBox 71">
            <a:extLst>
              <a:ext uri="{FF2B5EF4-FFF2-40B4-BE49-F238E27FC236}">
                <a16:creationId xmlns:a16="http://schemas.microsoft.com/office/drawing/2014/main" id="{2D0F2F94-8C22-AF40-A7AD-67E75762F637}"/>
              </a:ext>
            </a:extLst>
          </p:cNvPr>
          <p:cNvSpPr txBox="1"/>
          <p:nvPr/>
        </p:nvSpPr>
        <p:spPr>
          <a:xfrm>
            <a:off x="1530846" y="4976002"/>
            <a:ext cx="174233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160" normalizeH="0" baseline="0" noProof="0" dirty="0">
                <a:ln>
                  <a:noFill/>
                </a:ln>
                <a:solidFill>
                  <a:schemeClr val="bg1"/>
                </a:solidFill>
                <a:effectLst/>
                <a:uLnTx/>
                <a:uFillTx/>
                <a:latin typeface="Segoe UI" panose="020B0502040204020203" pitchFamily="34" charset="0"/>
                <a:ea typeface="+mn-ea"/>
                <a:cs typeface="Segoe UI" panose="020B0502040204020203" pitchFamily="34" charset="0"/>
              </a:rPr>
              <a:t>My creativity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160" normalizeH="0" baseline="0" noProof="0" dirty="0">
                <a:ln>
                  <a:noFill/>
                </a:ln>
                <a:solidFill>
                  <a:schemeClr val="bg1"/>
                </a:solidFill>
                <a:effectLst/>
                <a:uLnTx/>
                <a:uFillTx/>
                <a:latin typeface="Segoe UI" panose="020B0502040204020203" pitchFamily="34" charset="0"/>
                <a:ea typeface="+mn-ea"/>
                <a:cs typeface="Segoe UI" panose="020B0502040204020203" pitchFamily="34" charset="0"/>
              </a:rPr>
              <a:t>Expressive arts</a:t>
            </a:r>
          </a:p>
        </p:txBody>
      </p:sp>
      <p:sp>
        <p:nvSpPr>
          <p:cNvPr id="5" name="Rectangle 4">
            <a:extLst>
              <a:ext uri="{FF2B5EF4-FFF2-40B4-BE49-F238E27FC236}">
                <a16:creationId xmlns:a16="http://schemas.microsoft.com/office/drawing/2014/main" id="{786BEE05-FDCA-E42B-2481-145341DDCE02}"/>
              </a:ext>
            </a:extLst>
          </p:cNvPr>
          <p:cNvSpPr/>
          <p:nvPr/>
        </p:nvSpPr>
        <p:spPr>
          <a:xfrm>
            <a:off x="1011989" y="5043"/>
            <a:ext cx="7131055" cy="646331"/>
          </a:xfrm>
          <a:prstGeom prst="rect">
            <a:avLst/>
          </a:prstGeom>
          <a:noFill/>
        </p:spPr>
        <p:txBody>
          <a:bodyPr wrap="none" lIns="91440" tIns="45720" rIns="91440" bIns="45720" anchor="t">
            <a:spAutoFit/>
            <a:scene3d>
              <a:camera prst="orthographicFront"/>
              <a:lightRig rig="harsh" dir="t"/>
            </a:scene3d>
            <a:sp3d extrusionH="57150" prstMaterial="matte">
              <a:bevelT w="63500" h="12700" prst="angle"/>
              <a:contourClr>
                <a:schemeClr val="bg1">
                  <a:lumMod val="65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solidFill>
                  <a:srgbClr val="1B024B"/>
                </a:solidFill>
                <a:effectLst/>
                <a:uLnTx/>
                <a:uFillTx/>
                <a:latin typeface="Calibri" panose="020F0502020204030204"/>
                <a:ea typeface="+mn-ea"/>
                <a:cs typeface="+mn-cs"/>
              </a:rPr>
              <a:t>Key Stage 3 – </a:t>
            </a:r>
            <a:r>
              <a:rPr lang="en-US" sz="3600" b="1" dirty="0">
                <a:ln/>
                <a:solidFill>
                  <a:srgbClr val="1B024B"/>
                </a:solidFill>
                <a:latin typeface="Calibri" panose="020F0502020204030204"/>
              </a:rPr>
              <a:t>Summer</a:t>
            </a:r>
            <a:r>
              <a:rPr kumimoji="0" lang="en-US" sz="3600" b="1" i="0" u="none" strike="noStrike" kern="1200" cap="none" spc="0" normalizeH="0" baseline="0" noProof="0" dirty="0">
                <a:ln/>
                <a:solidFill>
                  <a:srgbClr val="1B024B"/>
                </a:solidFill>
                <a:effectLst/>
                <a:uLnTx/>
                <a:uFillTx/>
                <a:latin typeface="Calibri" panose="020F0502020204030204"/>
                <a:ea typeface="+mn-ea"/>
                <a:cs typeface="+mn-cs"/>
              </a:rPr>
              <a:t> Term 2026-27</a:t>
            </a:r>
          </a:p>
        </p:txBody>
      </p:sp>
      <p:pic>
        <p:nvPicPr>
          <p:cNvPr id="1026" name="Picture 2" descr="Forest clipart black and white 7 » Clipart Station">
            <a:extLst>
              <a:ext uri="{FF2B5EF4-FFF2-40B4-BE49-F238E27FC236}">
                <a16:creationId xmlns:a16="http://schemas.microsoft.com/office/drawing/2014/main" id="{7227EA2A-9376-9860-560B-0BDA9B7C5F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6848"/>
            <a:ext cx="1011989" cy="757924"/>
          </a:xfrm>
          <a:prstGeom prst="rect">
            <a:avLst/>
          </a:prstGeom>
          <a:noFill/>
          <a:effectLst>
            <a:softEdge rad="63500"/>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ACD588F-B7AF-0EF9-CAA1-2720E4C1CD46}"/>
              </a:ext>
            </a:extLst>
          </p:cNvPr>
          <p:cNvSpPr txBox="1"/>
          <p:nvPr/>
        </p:nvSpPr>
        <p:spPr>
          <a:xfrm>
            <a:off x="7380322" y="1379108"/>
            <a:ext cx="2578869" cy="372409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dirty="0">
                <a:ln>
                  <a:noFill/>
                </a:ln>
                <a:solidFill>
                  <a:srgbClr val="1A0000"/>
                </a:solidFill>
                <a:effectLst/>
                <a:uLnTx/>
                <a:uFillTx/>
                <a:ea typeface="+mn-ea"/>
                <a:cs typeface="+mn-cs"/>
              </a:rPr>
              <a:t>Science: </a:t>
            </a:r>
            <a:r>
              <a:rPr lang="en-GB" sz="900" b="1" dirty="0">
                <a:solidFill>
                  <a:srgbClr val="1A0000"/>
                </a:solidFill>
                <a:ea typeface="Calibri"/>
                <a:cs typeface="Calibri"/>
              </a:rPr>
              <a:t>Changing Materials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800" b="1" dirty="0">
                <a:solidFill>
                  <a:srgbClr val="1A0000"/>
                </a:solidFill>
                <a:ea typeface="Calibri"/>
                <a:cs typeface="Calibri"/>
              </a:rPr>
              <a:t>What is happening?  </a:t>
            </a:r>
            <a:r>
              <a:rPr lang="en-GB" sz="800" dirty="0">
                <a:solidFill>
                  <a:srgbClr val="1A0000"/>
                </a:solidFill>
              </a:rPr>
              <a:t>By the end of the unit pupils will have explored mixing and separating a variety of materials.  </a:t>
            </a:r>
          </a:p>
          <a:p>
            <a:pPr fontAlgn="base"/>
            <a:r>
              <a:rPr lang="en-GB" sz="800" b="1" dirty="0">
                <a:solidFill>
                  <a:srgbClr val="1A0000"/>
                </a:solidFill>
              </a:rPr>
              <a:t>What will happen if...?  </a:t>
            </a:r>
            <a:r>
              <a:rPr lang="en-GB" sz="800" dirty="0">
                <a:solidFill>
                  <a:srgbClr val="1A0000"/>
                </a:solidFill>
              </a:rPr>
              <a:t>By the end of the unit pupils</a:t>
            </a:r>
          </a:p>
          <a:p>
            <a:pPr fontAlgn="base"/>
            <a:r>
              <a:rPr lang="en-GB" sz="800" dirty="0">
                <a:solidFill>
                  <a:srgbClr val="1A0000"/>
                </a:solidFill>
              </a:rPr>
              <a:t>will have explored a variety of solids, liquids and separation methods through mixing a variety of materials. </a:t>
            </a:r>
            <a:endParaRPr lang="en-GB" sz="800" b="1" dirty="0">
              <a:solidFill>
                <a:srgbClr val="1A0000"/>
              </a:solidFill>
              <a:ea typeface="Calibri"/>
              <a:cs typeface="Calibri"/>
            </a:endParaRPr>
          </a:p>
          <a:p>
            <a:pPr fontAlgn="base"/>
            <a:r>
              <a:rPr lang="en-GB" sz="800" b="1" dirty="0">
                <a:solidFill>
                  <a:srgbClr val="1A0000"/>
                </a:solidFill>
              </a:rPr>
              <a:t>Properties of materials  </a:t>
            </a:r>
          </a:p>
          <a:p>
            <a:pPr fontAlgn="base"/>
            <a:r>
              <a:rPr lang="en-GB" sz="800" b="1" dirty="0">
                <a:solidFill>
                  <a:srgbClr val="1A0000"/>
                </a:solidFill>
              </a:rPr>
              <a:t>What is it used for? </a:t>
            </a:r>
            <a:r>
              <a:rPr lang="en-GB" sz="800" dirty="0">
                <a:solidFill>
                  <a:srgbClr val="1A0000"/>
                </a:solidFill>
              </a:rPr>
              <a:t> By the end of the unit pupils will </a:t>
            </a:r>
          </a:p>
          <a:p>
            <a:pPr fontAlgn="base"/>
            <a:r>
              <a:rPr lang="en-GB" sz="800" dirty="0">
                <a:solidFill>
                  <a:srgbClr val="1A0000"/>
                </a:solidFill>
              </a:rPr>
              <a:t>be able to sort items according to their materials (with some elements of properties like hard/ soft)   </a:t>
            </a:r>
          </a:p>
          <a:p>
            <a:pPr fontAlgn="base"/>
            <a:r>
              <a:rPr lang="en-GB" sz="800" b="1" dirty="0">
                <a:solidFill>
                  <a:srgbClr val="1A0000"/>
                </a:solidFill>
              </a:rPr>
              <a:t>Why is it made from that? </a:t>
            </a:r>
            <a:r>
              <a:rPr lang="en-GB" sz="800" dirty="0">
                <a:solidFill>
                  <a:srgbClr val="1A0000"/>
                </a:solidFill>
              </a:rPr>
              <a:t>By the end of the unit pupils will be able to use their understanding of materials to state why items are made from certain things. </a:t>
            </a:r>
          </a:p>
          <a:p>
            <a:pPr fontAlgn="base"/>
            <a:r>
              <a:rPr kumimoji="0" lang="en-GB" sz="900" b="1" i="0" u="none" strike="noStrike" kern="1200" cap="none" spc="0" normalizeH="0" baseline="0" noProof="0" dirty="0">
                <a:ln>
                  <a:noFill/>
                </a:ln>
                <a:solidFill>
                  <a:srgbClr val="1A0000"/>
                </a:solidFill>
                <a:effectLst/>
                <a:uLnTx/>
                <a:uFillTx/>
                <a:ea typeface="+mn-ea"/>
                <a:cs typeface="+mn-cs"/>
              </a:rPr>
              <a:t>Computing: </a:t>
            </a:r>
            <a:r>
              <a:rPr lang="en-GB" sz="900" b="1" dirty="0">
                <a:solidFill>
                  <a:srgbClr val="1A0000"/>
                </a:solidFill>
              </a:rPr>
              <a:t>Online safety – Content </a:t>
            </a:r>
            <a:r>
              <a:rPr lang="en-GB" sz="800" b="1" dirty="0">
                <a:solidFill>
                  <a:srgbClr val="1A0000"/>
                </a:solidFill>
              </a:rPr>
              <a:t> </a:t>
            </a:r>
          </a:p>
          <a:p>
            <a:pPr fontAlgn="base"/>
            <a:r>
              <a:rPr lang="en-GB" sz="800" b="1" dirty="0">
                <a:solidFill>
                  <a:srgbClr val="1A0000"/>
                </a:solidFill>
              </a:rPr>
              <a:t>Purpose: </a:t>
            </a:r>
            <a:r>
              <a:rPr lang="en-GB" sz="800" dirty="0">
                <a:solidFill>
                  <a:srgbClr val="1A0000"/>
                </a:solidFill>
              </a:rPr>
              <a:t>Managing online information   </a:t>
            </a:r>
          </a:p>
          <a:p>
            <a:pPr fontAlgn="base"/>
            <a:r>
              <a:rPr lang="en-GB" sz="800" dirty="0">
                <a:solidFill>
                  <a:srgbClr val="1A0000"/>
                </a:solidFill>
              </a:rPr>
              <a:t>Privacy and Security.</a:t>
            </a:r>
            <a:r>
              <a:rPr lang="en-GB" sz="900" b="1" dirty="0">
                <a:solidFill>
                  <a:srgbClr val="1A0000"/>
                </a:solidFill>
              </a:rPr>
              <a:t> </a:t>
            </a:r>
          </a:p>
          <a:p>
            <a:pPr fontAlgn="base"/>
            <a:r>
              <a:rPr lang="en-GB" sz="900" b="1" dirty="0" err="1">
                <a:solidFill>
                  <a:srgbClr val="1A0000"/>
                </a:solidFill>
              </a:rPr>
              <a:t>Natterhub</a:t>
            </a:r>
            <a:r>
              <a:rPr lang="en-GB" sz="800" dirty="0">
                <a:solidFill>
                  <a:srgbClr val="1A0000"/>
                </a:solidFill>
              </a:rPr>
              <a:t>: Elements, Secure it, Question it, Learn it  </a:t>
            </a:r>
          </a:p>
          <a:p>
            <a:pPr fontAlgn="base"/>
            <a:r>
              <a:rPr lang="en-GB" sz="800" dirty="0">
                <a:solidFill>
                  <a:srgbClr val="1A0000"/>
                </a:solidFill>
              </a:rPr>
              <a:t> Pupils will learn to use technology to help us in </a:t>
            </a:r>
          </a:p>
          <a:p>
            <a:pPr fontAlgn="base"/>
            <a:r>
              <a:rPr lang="en-GB" sz="800" dirty="0">
                <a:solidFill>
                  <a:srgbClr val="1A0000"/>
                </a:solidFill>
              </a:rPr>
              <a:t>different ways. They will learn to ask questions and </a:t>
            </a:r>
          </a:p>
          <a:p>
            <a:pPr fontAlgn="base"/>
            <a:r>
              <a:rPr lang="en-GB" sz="800" dirty="0">
                <a:solidFill>
                  <a:srgbClr val="1A0000"/>
                </a:solidFill>
              </a:rPr>
              <a:t>are open minded.  They will learn to keep ourselves </a:t>
            </a:r>
          </a:p>
          <a:p>
            <a:pPr fontAlgn="base"/>
            <a:r>
              <a:rPr lang="en-GB" sz="800" dirty="0">
                <a:solidFill>
                  <a:srgbClr val="1A0000"/>
                </a:solidFill>
              </a:rPr>
              <a:t>safe online by using privacy settings and common </a:t>
            </a:r>
          </a:p>
          <a:p>
            <a:pPr fontAlgn="base"/>
            <a:r>
              <a:rPr lang="en-GB" sz="800" dirty="0">
                <a:solidFill>
                  <a:srgbClr val="1A0000"/>
                </a:solidFill>
              </a:rPr>
              <a:t>sense.</a:t>
            </a:r>
            <a:endParaRPr lang="en-GB" sz="900" b="1" dirty="0">
              <a:solidFill>
                <a:srgbClr val="1A0000"/>
              </a:solidFill>
            </a:endParaRPr>
          </a:p>
          <a:p>
            <a:pPr fontAlgn="base"/>
            <a:r>
              <a:rPr lang="en-GB" sz="900" b="1" dirty="0">
                <a:solidFill>
                  <a:srgbClr val="1A0000"/>
                </a:solidFill>
              </a:rPr>
              <a:t>Computing Focus:  Video Creation                           </a:t>
            </a:r>
          </a:p>
          <a:p>
            <a:pPr fontAlgn="base"/>
            <a:r>
              <a:rPr lang="en-GB" sz="800" b="1" dirty="0">
                <a:solidFill>
                  <a:srgbClr val="1A0000"/>
                </a:solidFill>
              </a:rPr>
              <a:t>Purpose</a:t>
            </a:r>
            <a:r>
              <a:rPr lang="en-GB" sz="800" dirty="0">
                <a:solidFill>
                  <a:srgbClr val="1A0000"/>
                </a:solidFill>
              </a:rPr>
              <a:t>: Pupils will develop their filming skills, in order to make videos and watch them back. They may be </a:t>
            </a:r>
          </a:p>
          <a:p>
            <a:pPr fontAlgn="base"/>
            <a:r>
              <a:rPr lang="en-GB" sz="800" dirty="0">
                <a:solidFill>
                  <a:srgbClr val="1A0000"/>
                </a:solidFill>
              </a:rPr>
              <a:t>able to plan and edit a finished video.    </a:t>
            </a:r>
          </a:p>
        </p:txBody>
      </p:sp>
      <p:sp>
        <p:nvSpPr>
          <p:cNvPr id="13" name="TextBox 12">
            <a:extLst>
              <a:ext uri="{FF2B5EF4-FFF2-40B4-BE49-F238E27FC236}">
                <a16:creationId xmlns:a16="http://schemas.microsoft.com/office/drawing/2014/main" id="{B5FF0130-D397-9DAE-07F4-2F0CA61D0C8E}"/>
              </a:ext>
            </a:extLst>
          </p:cNvPr>
          <p:cNvSpPr txBox="1"/>
          <p:nvPr/>
        </p:nvSpPr>
        <p:spPr>
          <a:xfrm>
            <a:off x="4879255" y="1451218"/>
            <a:ext cx="2215041" cy="2100575"/>
          </a:xfrm>
          <a:prstGeom prst="rect">
            <a:avLst/>
          </a:prstGeom>
          <a:noFill/>
        </p:spPr>
        <p:txBody>
          <a:bodyPr wrap="square">
            <a:spAutoFit/>
          </a:bodyPr>
          <a:lstStyle/>
          <a:p>
            <a:r>
              <a:rPr lang="en-US" sz="1200" b="1" dirty="0">
                <a:solidFill>
                  <a:srgbClr val="1A0000"/>
                </a:solidFill>
              </a:rPr>
              <a:t>Religious Education</a:t>
            </a:r>
          </a:p>
          <a:p>
            <a:r>
              <a:rPr lang="en-GB" sz="1200" b="1" dirty="0">
                <a:solidFill>
                  <a:srgbClr val="1A0000"/>
                </a:solidFill>
              </a:rPr>
              <a:t>Judaism </a:t>
            </a:r>
            <a:endParaRPr lang="en-GB" sz="1200" dirty="0">
              <a:solidFill>
                <a:srgbClr val="1A0000"/>
              </a:solidFill>
            </a:endParaRPr>
          </a:p>
          <a:p>
            <a:pPr fontAlgn="base"/>
            <a:r>
              <a:rPr lang="en-GB" sz="1200" b="1" dirty="0">
                <a:solidFill>
                  <a:srgbClr val="1A0000"/>
                </a:solidFill>
              </a:rPr>
              <a:t>Purpose</a:t>
            </a:r>
            <a:r>
              <a:rPr lang="en-GB" sz="1200" dirty="0">
                <a:solidFill>
                  <a:srgbClr val="1A0000"/>
                </a:solidFill>
              </a:rPr>
              <a:t>: What did Moses do when God asked him to help the people?</a:t>
            </a:r>
          </a:p>
          <a:p>
            <a:pPr fontAlgn="base"/>
            <a:r>
              <a:rPr lang="en-GB" sz="1200" dirty="0">
                <a:solidFill>
                  <a:srgbClr val="1A0000"/>
                </a:solidFill>
              </a:rPr>
              <a:t>  </a:t>
            </a:r>
          </a:p>
          <a:p>
            <a:r>
              <a:rPr lang="en-GB" sz="1200" b="1" dirty="0">
                <a:solidFill>
                  <a:srgbClr val="1A0000"/>
                </a:solidFill>
              </a:rPr>
              <a:t>Christianity</a:t>
            </a:r>
          </a:p>
          <a:p>
            <a:pPr fontAlgn="base"/>
            <a:r>
              <a:rPr lang="en-GB" sz="1200" b="1" dirty="0">
                <a:solidFill>
                  <a:srgbClr val="1A0000"/>
                </a:solidFill>
              </a:rPr>
              <a:t>Purpose</a:t>
            </a:r>
            <a:r>
              <a:rPr lang="en-GB" sz="1200" dirty="0">
                <a:solidFill>
                  <a:srgbClr val="1A0000"/>
                </a:solidFill>
              </a:rPr>
              <a:t>: Why do people celebrate Christmas?  </a:t>
            </a:r>
          </a:p>
          <a:p>
            <a:pPr fontAlgn="base"/>
            <a:r>
              <a:rPr lang="en-GB" sz="1200" dirty="0">
                <a:solidFill>
                  <a:srgbClr val="1A0000"/>
                </a:solidFill>
              </a:rPr>
              <a:t> </a:t>
            </a:r>
          </a:p>
          <a:p>
            <a:endParaRPr lang="en-GB" sz="1050" dirty="0"/>
          </a:p>
        </p:txBody>
      </p:sp>
      <p:sp>
        <p:nvSpPr>
          <p:cNvPr id="9" name="TextBox 8">
            <a:extLst>
              <a:ext uri="{FF2B5EF4-FFF2-40B4-BE49-F238E27FC236}">
                <a16:creationId xmlns:a16="http://schemas.microsoft.com/office/drawing/2014/main" id="{9DAA5046-7F1E-A323-1182-3D444697F6DA}"/>
              </a:ext>
            </a:extLst>
          </p:cNvPr>
          <p:cNvSpPr txBox="1"/>
          <p:nvPr/>
        </p:nvSpPr>
        <p:spPr>
          <a:xfrm>
            <a:off x="2456364" y="1494922"/>
            <a:ext cx="2369726" cy="1015663"/>
          </a:xfrm>
          <a:prstGeom prst="rect">
            <a:avLst/>
          </a:prstGeom>
          <a:noFill/>
        </p:spPr>
        <p:txBody>
          <a:bodyPr wrap="square">
            <a:spAutoFit/>
          </a:bodyPr>
          <a:lstStyle/>
          <a:p>
            <a:pPr lvl="0">
              <a:defRPr/>
            </a:pPr>
            <a:r>
              <a:rPr kumimoji="0" lang="en-US" sz="1200" b="0" i="0" u="none" strike="noStrike" kern="1200" cap="none" spc="0" normalizeH="0" baseline="0" noProof="0" dirty="0">
                <a:ln>
                  <a:noFill/>
                </a:ln>
                <a:solidFill>
                  <a:srgbClr val="1A0000"/>
                </a:solidFill>
                <a:effectLst/>
                <a:uLnTx/>
                <a:uFillTx/>
                <a:latin typeface="Calibri" panose="020F0502020204030204"/>
                <a:ea typeface="+mn-ea"/>
                <a:cs typeface="+mn-cs"/>
              </a:rPr>
              <a:t>Number; place value and counting</a:t>
            </a:r>
          </a:p>
          <a:p>
            <a:pPr lvl="0">
              <a:defRPr/>
            </a:pPr>
            <a:r>
              <a:rPr lang="en-US" sz="1200" dirty="0">
                <a:solidFill>
                  <a:srgbClr val="1A0000"/>
                </a:solidFill>
                <a:latin typeface="Calibri" panose="020F0502020204030204"/>
              </a:rPr>
              <a:t>Number; calculations</a:t>
            </a:r>
          </a:p>
          <a:p>
            <a:pPr lvl="0">
              <a:defRPr/>
            </a:pPr>
            <a:r>
              <a:rPr kumimoji="0" lang="en-US" sz="1200" b="0" i="0" u="none" strike="noStrike" kern="1200" cap="none" spc="0" normalizeH="0" baseline="0" noProof="0" dirty="0">
                <a:ln>
                  <a:noFill/>
                </a:ln>
                <a:solidFill>
                  <a:srgbClr val="1A0000"/>
                </a:solidFill>
                <a:effectLst/>
                <a:uLnTx/>
                <a:uFillTx/>
                <a:latin typeface="Calibri" panose="020F0502020204030204"/>
                <a:ea typeface="+mn-ea"/>
                <a:cs typeface="+mn-cs"/>
              </a:rPr>
              <a:t>Geometry</a:t>
            </a:r>
            <a:r>
              <a:rPr lang="en-US" sz="1200" dirty="0">
                <a:solidFill>
                  <a:srgbClr val="1A0000"/>
                </a:solidFill>
                <a:latin typeface="Calibri" panose="020F0502020204030204"/>
              </a:rPr>
              <a:t>; Properties of shape </a:t>
            </a:r>
            <a:r>
              <a:rPr lang="en-US" sz="1200" dirty="0" err="1">
                <a:solidFill>
                  <a:srgbClr val="1A0000"/>
                </a:solidFill>
                <a:latin typeface="Calibri" panose="020F0502020204030204"/>
              </a:rPr>
              <a:t>inc</a:t>
            </a:r>
            <a:r>
              <a:rPr lang="en-US" sz="1200" dirty="0">
                <a:solidFill>
                  <a:srgbClr val="1A0000"/>
                </a:solidFill>
                <a:latin typeface="Calibri" panose="020F0502020204030204"/>
              </a:rPr>
              <a:t> pattern</a:t>
            </a:r>
          </a:p>
          <a:p>
            <a:pPr lvl="0">
              <a:defRPr/>
            </a:pPr>
            <a:r>
              <a:rPr kumimoji="0" lang="en-US" sz="1200" b="0" i="0" u="none" strike="noStrike" kern="1200" cap="none" spc="0" normalizeH="0" baseline="0" noProof="0" dirty="0">
                <a:ln>
                  <a:noFill/>
                </a:ln>
                <a:solidFill>
                  <a:srgbClr val="1A0000"/>
                </a:solidFill>
                <a:effectLst/>
                <a:uLnTx/>
                <a:uFillTx/>
                <a:latin typeface="Calibri" panose="020F0502020204030204"/>
                <a:ea typeface="+mn-ea"/>
                <a:cs typeface="+mn-cs"/>
              </a:rPr>
              <a:t>Money and time </a:t>
            </a:r>
          </a:p>
        </p:txBody>
      </p:sp>
      <p:sp>
        <p:nvSpPr>
          <p:cNvPr id="11" name="TextBox 10">
            <a:extLst>
              <a:ext uri="{FF2B5EF4-FFF2-40B4-BE49-F238E27FC236}">
                <a16:creationId xmlns:a16="http://schemas.microsoft.com/office/drawing/2014/main" id="{D1CFDAD8-74E7-09CD-B609-97A42BD0EDD5}"/>
              </a:ext>
            </a:extLst>
          </p:cNvPr>
          <p:cNvSpPr txBox="1"/>
          <p:nvPr/>
        </p:nvSpPr>
        <p:spPr>
          <a:xfrm>
            <a:off x="2549451" y="3664006"/>
            <a:ext cx="2224018" cy="1107996"/>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0D203A"/>
              </a:solidFill>
              <a:effectLst/>
              <a:uLnTx/>
              <a:uFillTx/>
              <a:latin typeface="Calibri" panose="020F0502020204030204"/>
              <a:ea typeface="+mn-ea"/>
              <a:cs typeface="+mn-cs"/>
            </a:endParaRPr>
          </a:p>
          <a:p>
            <a:pPr fontAlgn="base"/>
            <a:r>
              <a:rPr lang="en-US" sz="1000" b="1" dirty="0">
                <a:solidFill>
                  <a:srgbClr val="1A0000"/>
                </a:solidFill>
                <a:latin typeface="Calibri" panose="020F0502020204030204"/>
              </a:rPr>
              <a:t>Bikeability </a:t>
            </a:r>
            <a:r>
              <a:rPr lang="en-GB" sz="1000" dirty="0">
                <a:solidFill>
                  <a:srgbClr val="1A0000"/>
                </a:solidFill>
              </a:rPr>
              <a:t> </a:t>
            </a:r>
          </a:p>
          <a:p>
            <a:pPr fontAlgn="base"/>
            <a:endParaRPr lang="en-GB" sz="1000" dirty="0">
              <a:solidFill>
                <a:srgbClr val="1A0000"/>
              </a:solidFill>
            </a:endParaRPr>
          </a:p>
          <a:p>
            <a:pPr fontAlgn="base"/>
            <a:r>
              <a:rPr lang="en-US" sz="1000" b="1" dirty="0">
                <a:solidFill>
                  <a:srgbClr val="1A0000"/>
                </a:solidFill>
              </a:rPr>
              <a:t>Target games &gt; Boccia </a:t>
            </a:r>
            <a:endParaRPr kumimoji="0" lang="en-US" sz="1050" b="1" i="0" u="none" strike="noStrike" kern="1200" cap="none" spc="0" normalizeH="0" baseline="0" noProof="0" dirty="0">
              <a:ln>
                <a:noFill/>
              </a:ln>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0D203A"/>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05DD1D87-156D-336B-B839-306EA4259DF7}"/>
              </a:ext>
            </a:extLst>
          </p:cNvPr>
          <p:cNvSpPr txBox="1"/>
          <p:nvPr/>
        </p:nvSpPr>
        <p:spPr>
          <a:xfrm>
            <a:off x="4894004" y="3580102"/>
            <a:ext cx="2406988" cy="3978012"/>
          </a:xfrm>
          <a:prstGeom prst="rect">
            <a:avLst/>
          </a:prstGeom>
          <a:noFill/>
        </p:spPr>
        <p:txBody>
          <a:bodyPr wrap="square">
            <a:spAutoFit/>
          </a:bodyPr>
          <a:lstStyle/>
          <a:p>
            <a:pPr lvl="0">
              <a:defRPr/>
            </a:pPr>
            <a:r>
              <a:rPr lang="en-US" sz="1200" b="1" dirty="0">
                <a:solidFill>
                  <a:srgbClr val="1A0000"/>
                </a:solidFill>
              </a:rPr>
              <a:t>Transition and Travel – understanding the world </a:t>
            </a:r>
            <a:endParaRPr lang="en-US" sz="400" b="1" dirty="0">
              <a:solidFill>
                <a:srgbClr val="1A0000"/>
              </a:solidFill>
            </a:endParaRPr>
          </a:p>
          <a:p>
            <a:pPr lvl="0">
              <a:defRPr/>
            </a:pPr>
            <a:r>
              <a:rPr lang="en-GB" sz="1200" dirty="0">
                <a:solidFill>
                  <a:srgbClr val="1A0000"/>
                </a:solidFill>
              </a:rPr>
              <a:t>Visit local repair shops, DIY shops.  </a:t>
            </a:r>
          </a:p>
          <a:p>
            <a:pPr lvl="0">
              <a:defRPr/>
            </a:pPr>
            <a:r>
              <a:rPr lang="en-GB" sz="1200" dirty="0">
                <a:solidFill>
                  <a:srgbClr val="1A0000"/>
                </a:solidFill>
              </a:rPr>
              <a:t>Charity shops-to buy to upcycle.  </a:t>
            </a:r>
          </a:p>
          <a:p>
            <a:pPr lvl="0">
              <a:defRPr/>
            </a:pPr>
            <a:r>
              <a:rPr lang="en-GB" sz="1200" dirty="0">
                <a:solidFill>
                  <a:srgbClr val="1A0000"/>
                </a:solidFill>
              </a:rPr>
              <a:t>Computer exchange shops.   </a:t>
            </a:r>
          </a:p>
          <a:p>
            <a:pPr lvl="0">
              <a:defRPr/>
            </a:pPr>
            <a:r>
              <a:rPr lang="en-GB" sz="1200" dirty="0">
                <a:solidFill>
                  <a:srgbClr val="1A0000"/>
                </a:solidFill>
              </a:rPr>
              <a:t>Explore links with school site supervisors.  </a:t>
            </a:r>
          </a:p>
          <a:p>
            <a:pPr lvl="0">
              <a:defRPr/>
            </a:pPr>
            <a:r>
              <a:rPr lang="en-GB" sz="1200" dirty="0">
                <a:solidFill>
                  <a:srgbClr val="1A0000"/>
                </a:solidFill>
              </a:rPr>
              <a:t>Purpose </a:t>
            </a:r>
          </a:p>
          <a:p>
            <a:pPr lvl="0">
              <a:defRPr/>
            </a:pPr>
            <a:r>
              <a:rPr lang="en-GB" sz="1200" dirty="0">
                <a:solidFill>
                  <a:srgbClr val="1A0000"/>
                </a:solidFill>
              </a:rPr>
              <a:t>Pupils will engage and interact with the concept of shopping and being out in the community. They will learn about money exchange, product selection, and the importance of choice in purchasing goods; considering recycling and upcycling. They will create a repair shop to sell their items </a:t>
            </a:r>
            <a:endParaRPr lang="en-US" sz="1200" dirty="0"/>
          </a:p>
          <a:p>
            <a:pPr lvl="0">
              <a:defRPr/>
            </a:pPr>
            <a:endParaRPr lang="en-US" sz="400" dirty="0"/>
          </a:p>
          <a:p>
            <a:pPr lvl="0">
              <a:defRPr/>
            </a:pPr>
            <a:endParaRPr lang="en-US" sz="400" dirty="0"/>
          </a:p>
          <a:p>
            <a:pPr fontAlgn="base"/>
            <a:endParaRPr lang="en-GB" sz="900" dirty="0"/>
          </a:p>
          <a:p>
            <a:pPr lvl="0">
              <a:defRPr/>
            </a:pPr>
            <a:endParaRPr lang="en-US" sz="1000" dirty="0"/>
          </a:p>
          <a:p>
            <a:pPr lvl="0">
              <a:defRPr/>
            </a:pPr>
            <a:endParaRPr lang="en-GB" sz="1050" dirty="0">
              <a:solidFill>
                <a:srgbClr val="0D203A"/>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srgbClr val="0D203A"/>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CEDCF7C7-7F0A-C100-55F2-B62FA3F9F9F3}"/>
              </a:ext>
            </a:extLst>
          </p:cNvPr>
          <p:cNvSpPr txBox="1"/>
          <p:nvPr/>
        </p:nvSpPr>
        <p:spPr>
          <a:xfrm>
            <a:off x="9929838" y="1252548"/>
            <a:ext cx="2215040" cy="5270674"/>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0D203A"/>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50" b="1" dirty="0">
                <a:solidFill>
                  <a:srgbClr val="0D203A"/>
                </a:solidFill>
                <a:latin typeface="Calibri" panose="020F0502020204030204"/>
              </a:rPr>
              <a:t>Self-Awareness: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050" b="1" dirty="0">
                <a:solidFill>
                  <a:srgbClr val="0D203A"/>
                </a:solidFill>
                <a:latin typeface="Calibri" panose="020F0502020204030204"/>
              </a:rPr>
              <a:t>Strengths and Challenges</a:t>
            </a:r>
          </a:p>
          <a:p>
            <a:pPr fontAlgn="base"/>
            <a:r>
              <a:rPr lang="en-GB" sz="1000" b="1" dirty="0">
                <a:solidFill>
                  <a:srgbClr val="0D203A"/>
                </a:solidFill>
                <a:latin typeface="Calibri" panose="020F0502020204030204"/>
              </a:rPr>
              <a:t>Purpose: </a:t>
            </a:r>
            <a:r>
              <a:rPr lang="en-GB" sz="1000" b="1" dirty="0"/>
              <a:t> </a:t>
            </a:r>
            <a:r>
              <a:rPr lang="en-GB" sz="1000" dirty="0"/>
              <a:t>To be able to identify skills/ strengths   </a:t>
            </a:r>
          </a:p>
          <a:p>
            <a:pPr fontAlgn="base"/>
            <a:r>
              <a:rPr lang="en-GB" sz="1000" dirty="0"/>
              <a:t>To recognise what skills I need for life (consider independence) </a:t>
            </a:r>
          </a:p>
          <a:p>
            <a:pPr fontAlgn="base"/>
            <a:r>
              <a:rPr lang="en-GB" sz="1050" b="1" dirty="0"/>
              <a:t>Support and safety - Being safe   </a:t>
            </a:r>
          </a:p>
          <a:p>
            <a:pPr fontAlgn="base"/>
            <a:r>
              <a:rPr lang="en-GB" sz="1000" b="1" dirty="0"/>
              <a:t>Purpose</a:t>
            </a:r>
            <a:r>
              <a:rPr lang="en-GB" sz="1000" dirty="0"/>
              <a:t>: To be able to demonstrate awareness of inappropriate/ appropriate touch as well as personal space </a:t>
            </a:r>
          </a:p>
          <a:p>
            <a:pPr fontAlgn="base"/>
            <a:r>
              <a:rPr lang="en-GB" sz="1000" dirty="0"/>
              <a:t>To identify safe and unsafe items in the home. </a:t>
            </a:r>
            <a:r>
              <a:rPr lang="en-GB" sz="1050" dirty="0"/>
              <a:t> </a:t>
            </a:r>
          </a:p>
          <a:p>
            <a:pPr fontAlgn="base"/>
            <a:endParaRPr lang="en-GB" sz="1050" dirty="0"/>
          </a:p>
          <a:p>
            <a:pPr fontAlgn="base"/>
            <a:r>
              <a:rPr lang="en-GB" sz="1050" b="1" dirty="0"/>
              <a:t>World We Live In – </a:t>
            </a:r>
          </a:p>
          <a:p>
            <a:pPr fontAlgn="base"/>
            <a:r>
              <a:rPr lang="en-GB" sz="1050" b="1" dirty="0"/>
              <a:t>Community Awareness</a:t>
            </a:r>
            <a:endParaRPr lang="en-GB" sz="1050" dirty="0"/>
          </a:p>
          <a:p>
            <a:pPr fontAlgn="base"/>
            <a:r>
              <a:rPr lang="en-GB" sz="1000" dirty="0"/>
              <a:t>Purpose: To know how to look after community and the environment. </a:t>
            </a:r>
          </a:p>
          <a:p>
            <a:pPr fontAlgn="base"/>
            <a:r>
              <a:rPr lang="en-GB" sz="1000" dirty="0"/>
              <a:t> </a:t>
            </a:r>
            <a:endParaRPr lang="en-GB" sz="1100" dirty="0">
              <a:ea typeface="Calibri"/>
              <a:cs typeface="Calibri"/>
            </a:endParaRPr>
          </a:p>
          <a:p>
            <a:r>
              <a:rPr lang="en-GB" sz="1050" b="1" dirty="0" err="1">
                <a:ea typeface="Calibri" panose="020F0502020204030204"/>
                <a:cs typeface="Calibri" panose="020F0502020204030204"/>
              </a:rPr>
              <a:t>SoSafe</a:t>
            </a:r>
            <a:r>
              <a:rPr lang="en-GB" sz="1050" b="1" dirty="0">
                <a:ea typeface="Calibri" panose="020F0502020204030204"/>
                <a:cs typeface="Calibri" panose="020F0502020204030204"/>
              </a:rPr>
              <a:t> Links</a:t>
            </a:r>
            <a:r>
              <a:rPr lang="en-GB" sz="1000" dirty="0">
                <a:ea typeface="Calibri" panose="020F0502020204030204"/>
                <a:cs typeface="Calibri" panose="020F0502020204030204"/>
              </a:rPr>
              <a:t>: Introduce ‘friends’ and associated rules (where ready)</a:t>
            </a:r>
            <a:endParaRPr lang="en-US" sz="1000" dirty="0">
              <a:ea typeface="Calibri" panose="020F0502020204030204"/>
              <a:cs typeface="Calibri" panose="020F0502020204030204"/>
            </a:endParaRPr>
          </a:p>
          <a:p>
            <a:r>
              <a:rPr lang="en-GB" sz="1000" dirty="0">
                <a:ea typeface="Calibri" panose="020F0502020204030204"/>
                <a:cs typeface="Calibri" panose="020F0502020204030204"/>
              </a:rPr>
              <a:t>Reinforce community workers.</a:t>
            </a:r>
            <a:endParaRPr lang="en-GB" sz="1000" dirty="0">
              <a:solidFill>
                <a:srgbClr val="000000"/>
              </a:solidFill>
              <a:ea typeface="Calibri" panose="020F0502020204030204"/>
              <a:cs typeface="Calibri" panose="020F0502020204030204"/>
            </a:endParaRPr>
          </a:p>
          <a:p>
            <a:endParaRPr lang="en-GB" sz="1050" dirty="0">
              <a:ea typeface="Calibri" panose="020F0502020204030204"/>
              <a:cs typeface="Calibri" panose="020F0502020204030204"/>
            </a:endParaRPr>
          </a:p>
          <a:p>
            <a:pPr lvl="0">
              <a:defRPr/>
            </a:pPr>
            <a:endParaRPr lang="en-GB" sz="1200" b="0" i="0" u="none" strike="noStrike" kern="1200" cap="none" spc="0" normalizeH="0" baseline="0" noProof="0" dirty="0">
              <a:ln>
                <a:noFill/>
              </a:ln>
              <a:solidFill>
                <a:srgbClr val="0D203A"/>
              </a:solidFill>
              <a:effectLst/>
              <a:uLnTx/>
              <a:uFillTx/>
              <a:latin typeface="Calibri" panose="020F0502020204030204"/>
              <a:ea typeface="Calibri" panose="020F0502020204030204"/>
              <a:cs typeface="Calibri" panose="020F0502020204030204"/>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lang="en-GB" sz="1200" b="0" i="0" u="none" strike="noStrike" kern="1200" cap="none" spc="0" normalizeH="0" baseline="0" noProof="0" dirty="0">
              <a:ln>
                <a:noFill/>
              </a:ln>
              <a:solidFill>
                <a:srgbClr val="0D203A"/>
              </a:solidFill>
              <a:effectLst/>
              <a:uLnTx/>
              <a:uFillTx/>
              <a:latin typeface="Calibri" panose="020F0502020204030204"/>
              <a:ea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srgbClr val="0D203A"/>
              </a:solidFill>
              <a:effectLst/>
              <a:uLnTx/>
              <a:uFillTx/>
              <a:latin typeface="Calibri" panose="020F0502020204030204"/>
              <a:ea typeface="+mn-ea"/>
              <a:cs typeface="+mn-cs"/>
            </a:endParaRPr>
          </a:p>
          <a:p>
            <a:pPr>
              <a:defRPr/>
            </a:pPr>
            <a:endParaRPr lang="en-GB" sz="1200" dirty="0">
              <a:solidFill>
                <a:srgbClr val="0D203A"/>
              </a:solidFill>
              <a:latin typeface="Calibri" panose="020F0502020204030204"/>
            </a:endParaRPr>
          </a:p>
          <a:p>
            <a:pPr>
              <a:defRPr/>
            </a:pPr>
            <a:endParaRPr lang="en-GB" sz="1200" dirty="0">
              <a:solidFill>
                <a:srgbClr val="0D203A"/>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D203A"/>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D203A"/>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6F7F78E5-0ECA-8382-34BB-C858C8FCBF02}"/>
              </a:ext>
            </a:extLst>
          </p:cNvPr>
          <p:cNvSpPr/>
          <p:nvPr/>
        </p:nvSpPr>
        <p:spPr>
          <a:xfrm>
            <a:off x="7310013" y="49170"/>
            <a:ext cx="4210285" cy="584775"/>
          </a:xfrm>
          <a:prstGeom prst="rect">
            <a:avLst/>
          </a:prstGeom>
          <a:noFill/>
        </p:spPr>
        <p:txBody>
          <a:bodyPr wrap="square" lIns="91440" tIns="45720" rIns="91440" bIns="45720" anchor="t">
            <a:spAutoFit/>
          </a:bodyPr>
          <a:lstStyle/>
          <a:p>
            <a:pPr algn="ctr"/>
            <a:r>
              <a:rPr lang="en-US" sz="3200" b="1" dirty="0">
                <a:ln w="12700">
                  <a:solidFill>
                    <a:srgbClr val="0D203A">
                      <a:lumMod val="75000"/>
                      <a:lumOff val="25000"/>
                    </a:srgbClr>
                  </a:solidFill>
                  <a:prstDash val="solid"/>
                </a:ln>
                <a:solidFill>
                  <a:schemeClr val="tx1">
                    <a:lumMod val="75000"/>
                    <a:lumOff val="25000"/>
                  </a:schemeClr>
                </a:solidFill>
                <a:effectLst>
                  <a:innerShdw blurRad="177800">
                    <a:srgbClr val="1B024B">
                      <a:lumMod val="50000"/>
                    </a:srgbClr>
                  </a:innerShdw>
                </a:effectLst>
                <a:ea typeface="Calibri"/>
                <a:cs typeface="Calibri"/>
              </a:rPr>
              <a:t>DIY SOS </a:t>
            </a:r>
          </a:p>
        </p:txBody>
      </p:sp>
      <p:sp>
        <p:nvSpPr>
          <p:cNvPr id="15" name="TextBox 14">
            <a:extLst>
              <a:ext uri="{FF2B5EF4-FFF2-40B4-BE49-F238E27FC236}">
                <a16:creationId xmlns:a16="http://schemas.microsoft.com/office/drawing/2014/main" id="{A616E7EE-B1B0-9F9B-9E96-C68D9BF41CED}"/>
              </a:ext>
            </a:extLst>
          </p:cNvPr>
          <p:cNvSpPr txBox="1"/>
          <p:nvPr/>
        </p:nvSpPr>
        <p:spPr>
          <a:xfrm>
            <a:off x="221346" y="1501236"/>
            <a:ext cx="1880972" cy="37394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200" b="1" dirty="0">
                <a:solidFill>
                  <a:srgbClr val="1A0000"/>
                </a:solidFill>
              </a:rPr>
              <a:t>DIY SOS</a:t>
            </a:r>
          </a:p>
          <a:p>
            <a:pPr fontAlgn="base"/>
            <a:r>
              <a:rPr lang="en-US" sz="1200" dirty="0">
                <a:solidFill>
                  <a:srgbClr val="1A0000"/>
                </a:solidFill>
              </a:rPr>
              <a:t>​</a:t>
            </a:r>
            <a:r>
              <a:rPr lang="en-GB" sz="1000" b="1" dirty="0">
                <a:solidFill>
                  <a:srgbClr val="1A0000"/>
                </a:solidFill>
              </a:rPr>
              <a:t>Inform – Instructional text  </a:t>
            </a:r>
          </a:p>
          <a:p>
            <a:pPr fontAlgn="base"/>
            <a:r>
              <a:rPr lang="en-GB" sz="1000" b="1" dirty="0">
                <a:solidFill>
                  <a:srgbClr val="1A0000"/>
                </a:solidFill>
              </a:rPr>
              <a:t>Purpose</a:t>
            </a:r>
            <a:r>
              <a:rPr lang="en-GB" sz="1000" dirty="0">
                <a:solidFill>
                  <a:srgbClr val="1A0000"/>
                </a:solidFill>
              </a:rPr>
              <a:t>:  By the end of the unit, pupils will follow clear, step-by-step instructions to complete simple DIY tasks, helping them develop practical skills and confidence.  </a:t>
            </a:r>
          </a:p>
          <a:p>
            <a:pPr fontAlgn="base"/>
            <a:endParaRPr lang="en-GB" sz="1000" dirty="0">
              <a:solidFill>
                <a:srgbClr val="1A0000"/>
              </a:solidFill>
            </a:endParaRPr>
          </a:p>
          <a:p>
            <a:pPr fontAlgn="base"/>
            <a:r>
              <a:rPr lang="en-GB" sz="1000" b="1" dirty="0">
                <a:solidFill>
                  <a:srgbClr val="1A0000"/>
                </a:solidFill>
              </a:rPr>
              <a:t>Entertain -Traditional tales  </a:t>
            </a:r>
          </a:p>
          <a:p>
            <a:pPr fontAlgn="base"/>
            <a:r>
              <a:rPr lang="en-GB" sz="1000" b="1" dirty="0">
                <a:solidFill>
                  <a:srgbClr val="1A0000"/>
                </a:solidFill>
              </a:rPr>
              <a:t>Purpose</a:t>
            </a:r>
            <a:r>
              <a:rPr lang="en-GB" sz="1000" dirty="0">
                <a:solidFill>
                  <a:srgbClr val="1A0000"/>
                </a:solidFill>
              </a:rPr>
              <a:t>: By the end of the unit, pupils will enjoy traditional tales with a creative twist, linking to the theme of DIY SOS. They will explore stories where characters solve problems, fix things, and use their skills to help others, encouraging imagination, problem-solving, and engagement.  </a:t>
            </a:r>
          </a:p>
          <a:p>
            <a:endParaRPr lang="en-US" sz="1000" dirty="0"/>
          </a:p>
          <a:p>
            <a:pPr algn="l"/>
            <a:endParaRPr lang="en-US" sz="1200" dirty="0"/>
          </a:p>
          <a:p>
            <a:pPr algn="l"/>
            <a:endParaRPr lang="en-US" sz="1100" dirty="0"/>
          </a:p>
        </p:txBody>
      </p:sp>
    </p:spTree>
    <p:extLst>
      <p:ext uri="{BB962C8B-B14F-4D97-AF65-F5344CB8AC3E}">
        <p14:creationId xmlns:p14="http://schemas.microsoft.com/office/powerpoint/2010/main" val="2676907731"/>
      </p:ext>
    </p:extLst>
  </p:cSld>
  <p:clrMapOvr>
    <a:masterClrMapping/>
  </p:clrMapOvr>
</p:sld>
</file>

<file path=ppt/theme/theme1.xml><?xml version="1.0" encoding="utf-8"?>
<a:theme xmlns:a="http://schemas.openxmlformats.org/drawingml/2006/main" name="1_Office Theme">
  <a:themeElements>
    <a:clrScheme name="Custom 16">
      <a:dk1>
        <a:srgbClr val="FFFFFF"/>
      </a:dk1>
      <a:lt1>
        <a:srgbClr val="0D203A"/>
      </a:lt1>
      <a:dk2>
        <a:srgbClr val="FFFFFF"/>
      </a:dk2>
      <a:lt2>
        <a:srgbClr val="1B024C"/>
      </a:lt2>
      <a:accent1>
        <a:srgbClr val="F24968"/>
      </a:accent1>
      <a:accent2>
        <a:srgbClr val="A6039B"/>
      </a:accent2>
      <a:accent3>
        <a:srgbClr val="1B024B"/>
      </a:accent3>
      <a:accent4>
        <a:srgbClr val="6104BF"/>
      </a:accent4>
      <a:accent5>
        <a:srgbClr val="3204D9"/>
      </a:accent5>
      <a:accent6>
        <a:srgbClr val="7567F2"/>
      </a:accent6>
      <a:hlink>
        <a:srgbClr val="F24968"/>
      </a:hlink>
      <a:folHlink>
        <a:srgbClr val="A6039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e5e5dc4-e3f4-48f2-953d-88ce1e6c406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1F10A4F0B073B4EAEB01E08605F41E2" ma:contentTypeVersion="15" ma:contentTypeDescription="Create a new document." ma:contentTypeScope="" ma:versionID="c7dcd530bb4ba1d703119dd6332c3d6c">
  <xsd:schema xmlns:xsd="http://www.w3.org/2001/XMLSchema" xmlns:xs="http://www.w3.org/2001/XMLSchema" xmlns:p="http://schemas.microsoft.com/office/2006/metadata/properties" xmlns:ns2="6e5e5dc4-e3f4-48f2-953d-88ce1e6c4060" xmlns:ns3="855f6bb2-86c7-443a-bc3e-497fbb0ed481" targetNamespace="http://schemas.microsoft.com/office/2006/metadata/properties" ma:root="true" ma:fieldsID="9a80a676b0e66312fc301bb063938e90" ns2:_="" ns3:_="">
    <xsd:import namespace="6e5e5dc4-e3f4-48f2-953d-88ce1e6c4060"/>
    <xsd:import namespace="855f6bb2-86c7-443a-bc3e-497fbb0ed481"/>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5e5dc4-e3f4-48f2-953d-88ce1e6c406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b7f5f34-269d-4cd1-afb1-2f59092e2663"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55f6bb2-86c7-443a-bc3e-497fbb0ed48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109F13-9F57-4D52-8EFB-817CCB3D3D6F}">
  <ds:schemaRefs>
    <ds:schemaRef ds:uri="http://schemas.microsoft.com/sharepoint/v3/contenttype/forms"/>
  </ds:schemaRefs>
</ds:datastoreItem>
</file>

<file path=customXml/itemProps2.xml><?xml version="1.0" encoding="utf-8"?>
<ds:datastoreItem xmlns:ds="http://schemas.openxmlformats.org/officeDocument/2006/customXml" ds:itemID="{C878F8F5-2FE5-4CFE-B82F-C0B32AACF11C}">
  <ds:schemaRefs>
    <ds:schemaRef ds:uri="6e5e5dc4-e3f4-48f2-953d-88ce1e6c4060"/>
    <ds:schemaRef ds:uri="http://purl.org/dc/dcmitype/"/>
    <ds:schemaRef ds:uri="http://schemas.openxmlformats.org/package/2006/metadata/core-properties"/>
    <ds:schemaRef ds:uri="http://schemas.microsoft.com/office/infopath/2007/PartnerControls"/>
    <ds:schemaRef ds:uri="855f6bb2-86c7-443a-bc3e-497fbb0ed481"/>
    <ds:schemaRef ds:uri="http://purl.org/dc/elements/1.1/"/>
    <ds:schemaRef ds:uri="http://purl.org/dc/terms/"/>
    <ds:schemaRef ds:uri="http://schemas.microsoft.com/office/2006/metadata/properties"/>
    <ds:schemaRef ds:uri="http://schemas.microsoft.com/office/2006/documentManagement/types"/>
    <ds:schemaRef ds:uri="http://www.w3.org/XML/1998/namespace"/>
  </ds:schemaRefs>
</ds:datastoreItem>
</file>

<file path=customXml/itemProps3.xml><?xml version="1.0" encoding="utf-8"?>
<ds:datastoreItem xmlns:ds="http://schemas.openxmlformats.org/officeDocument/2006/customXml" ds:itemID="{89F507C5-09ED-4D35-AB29-5B98EAE396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5e5dc4-e3f4-48f2-953d-88ce1e6c4060"/>
    <ds:schemaRef ds:uri="855f6bb2-86c7-443a-bc3e-497fbb0ed48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871</TotalTime>
  <Words>765</Words>
  <Application>Microsoft Office PowerPoint</Application>
  <PresentationFormat>Widescreen</PresentationFormat>
  <Paragraphs>111</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Segoe UI</vt:lpstr>
      <vt:lpstr>1_Office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Nicola Holland</dc:creator>
  <cp:lastModifiedBy>Nicola Holland</cp:lastModifiedBy>
  <cp:revision>65</cp:revision>
  <dcterms:created xsi:type="dcterms:W3CDTF">2025-08-30T18:48:14Z</dcterms:created>
  <dcterms:modified xsi:type="dcterms:W3CDTF">2026-09-04T11:04:46Z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0x01010051F10A4F0B073B4EAEB01E08605F41E2</vt:lpwstr>
  </property>
  <property fmtid="{D5CDD505-2E9C-101B-9397-08002B2CF9AE}" pid="3" name="MediaServiceImageTags">
    <vt:lpwstr/>
  </property>
</Properties>
</file>