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32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05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1" autoAdjust="0"/>
    <p:restoredTop sz="94660"/>
  </p:normalViewPr>
  <p:slideViewPr>
    <p:cSldViewPr snapToGrid="0">
      <p:cViewPr varScale="1">
        <p:scale>
          <a:sx n="81" d="100"/>
          <a:sy n="81" d="100"/>
        </p:scale>
        <p:origin x="60" y="16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acy Young" userId="ee16479f-3830-4c5c-bcd6-f305dfcbe7a2" providerId="ADAL" clId="{F7CB00E6-C01A-4CF0-A426-3BE03B9BD8C7}"/>
    <pc:docChg chg="undo custSel modSld">
      <pc:chgData name="Tracy Young" userId="ee16479f-3830-4c5c-bcd6-f305dfcbe7a2" providerId="ADAL" clId="{F7CB00E6-C01A-4CF0-A426-3BE03B9BD8C7}" dt="2026-07-03T14:52:30.098" v="3552" actId="20577"/>
      <pc:docMkLst>
        <pc:docMk/>
      </pc:docMkLst>
      <pc:sldChg chg="addSp modSp mod">
        <pc:chgData name="Tracy Young" userId="ee16479f-3830-4c5c-bcd6-f305dfcbe7a2" providerId="ADAL" clId="{F7CB00E6-C01A-4CF0-A426-3BE03B9BD8C7}" dt="2026-07-03T14:52:30.098" v="3552" actId="20577"/>
        <pc:sldMkLst>
          <pc:docMk/>
          <pc:sldMk cId="1595563681" sldId="320"/>
        </pc:sldMkLst>
        <pc:spChg chg="mod">
          <ac:chgData name="Tracy Young" userId="ee16479f-3830-4c5c-bcd6-f305dfcbe7a2" providerId="ADAL" clId="{F7CB00E6-C01A-4CF0-A426-3BE03B9BD8C7}" dt="2026-07-02T12:48:19.187" v="3475" actId="207"/>
          <ac:spMkLst>
            <pc:docMk/>
            <pc:sldMk cId="1595563681" sldId="320"/>
            <ac:spMk id="2" creationId="{F6C74EAD-6BE1-BA10-DA70-5DB74087368D}"/>
          </ac:spMkLst>
        </pc:spChg>
        <pc:spChg chg="mod">
          <ac:chgData name="Tracy Young" userId="ee16479f-3830-4c5c-bcd6-f305dfcbe7a2" providerId="ADAL" clId="{F7CB00E6-C01A-4CF0-A426-3BE03B9BD8C7}" dt="2026-07-03T14:52:30.098" v="3552" actId="20577"/>
          <ac:spMkLst>
            <pc:docMk/>
            <pc:sldMk cId="1595563681" sldId="320"/>
            <ac:spMk id="5" creationId="{659A768A-21F2-7C74-C36F-4391E1090C1B}"/>
          </ac:spMkLst>
        </pc:spChg>
        <pc:spChg chg="mod">
          <ac:chgData name="Tracy Young" userId="ee16479f-3830-4c5c-bcd6-f305dfcbe7a2" providerId="ADAL" clId="{F7CB00E6-C01A-4CF0-A426-3BE03B9BD8C7}" dt="2026-06-30T12:54:22.530" v="1174" actId="20577"/>
          <ac:spMkLst>
            <pc:docMk/>
            <pc:sldMk cId="1595563681" sldId="320"/>
            <ac:spMk id="7" creationId="{9C41CD93-1D1E-985F-D42E-CACF246ED2A5}"/>
          </ac:spMkLst>
        </pc:spChg>
        <pc:spChg chg="mod">
          <ac:chgData name="Tracy Young" userId="ee16479f-3830-4c5c-bcd6-f305dfcbe7a2" providerId="ADAL" clId="{F7CB00E6-C01A-4CF0-A426-3BE03B9BD8C7}" dt="2026-07-02T12:49:35.958" v="3547" actId="207"/>
          <ac:spMkLst>
            <pc:docMk/>
            <pc:sldMk cId="1595563681" sldId="320"/>
            <ac:spMk id="9" creationId="{FFB8B4DC-845C-9235-C536-467C1E713DE3}"/>
          </ac:spMkLst>
        </pc:spChg>
        <pc:spChg chg="mod">
          <ac:chgData name="Tracy Young" userId="ee16479f-3830-4c5c-bcd6-f305dfcbe7a2" providerId="ADAL" clId="{F7CB00E6-C01A-4CF0-A426-3BE03B9BD8C7}" dt="2026-07-02T13:23:12.152" v="3548" actId="1076"/>
          <ac:spMkLst>
            <pc:docMk/>
            <pc:sldMk cId="1595563681" sldId="320"/>
            <ac:spMk id="10" creationId="{5E6587DD-608A-8143-A474-E3553F9FC229}"/>
          </ac:spMkLst>
        </pc:spChg>
        <pc:spChg chg="mod">
          <ac:chgData name="Tracy Young" userId="ee16479f-3830-4c5c-bcd6-f305dfcbe7a2" providerId="ADAL" clId="{F7CB00E6-C01A-4CF0-A426-3BE03B9BD8C7}" dt="2026-07-02T12:47:24.226" v="3470" actId="207"/>
          <ac:spMkLst>
            <pc:docMk/>
            <pc:sldMk cId="1595563681" sldId="320"/>
            <ac:spMk id="11" creationId="{D04BBF3F-3865-156C-040B-4353690BCE62}"/>
          </ac:spMkLst>
        </pc:spChg>
        <pc:spChg chg="mod">
          <ac:chgData name="Tracy Young" userId="ee16479f-3830-4c5c-bcd6-f305dfcbe7a2" providerId="ADAL" clId="{F7CB00E6-C01A-4CF0-A426-3BE03B9BD8C7}" dt="2026-07-02T12:48:30.688" v="3477" actId="207"/>
          <ac:spMkLst>
            <pc:docMk/>
            <pc:sldMk cId="1595563681" sldId="320"/>
            <ac:spMk id="12" creationId="{685DED87-F6F2-09F6-3898-DAF0CDDA9B4E}"/>
          </ac:spMkLst>
        </pc:spChg>
        <pc:spChg chg="mod">
          <ac:chgData name="Tracy Young" userId="ee16479f-3830-4c5c-bcd6-f305dfcbe7a2" providerId="ADAL" clId="{F7CB00E6-C01A-4CF0-A426-3BE03B9BD8C7}" dt="2026-07-02T12:47:29.849" v="3471" actId="207"/>
          <ac:spMkLst>
            <pc:docMk/>
            <pc:sldMk cId="1595563681" sldId="320"/>
            <ac:spMk id="13" creationId="{D5E99FB3-01AD-C79C-BC68-A7D9DE46444A}"/>
          </ac:spMkLst>
        </pc:spChg>
        <pc:spChg chg="mod">
          <ac:chgData name="Tracy Young" userId="ee16479f-3830-4c5c-bcd6-f305dfcbe7a2" providerId="ADAL" clId="{F7CB00E6-C01A-4CF0-A426-3BE03B9BD8C7}" dt="2026-07-02T12:48:01.995" v="3473" actId="207"/>
          <ac:spMkLst>
            <pc:docMk/>
            <pc:sldMk cId="1595563681" sldId="320"/>
            <ac:spMk id="15" creationId="{FC4DD701-9BFB-8159-B913-9F52E692007C}"/>
          </ac:spMkLst>
        </pc:spChg>
        <pc:spChg chg="mod">
          <ac:chgData name="Tracy Young" userId="ee16479f-3830-4c5c-bcd6-f305dfcbe7a2" providerId="ADAL" clId="{F7CB00E6-C01A-4CF0-A426-3BE03B9BD8C7}" dt="2026-07-02T12:48:11.187" v="3474" actId="207"/>
          <ac:spMkLst>
            <pc:docMk/>
            <pc:sldMk cId="1595563681" sldId="320"/>
            <ac:spMk id="16" creationId="{BA6790BA-E695-AB50-D544-F4D3E2876A87}"/>
          </ac:spMkLst>
        </pc:spChg>
        <pc:spChg chg="mod">
          <ac:chgData name="Tracy Young" userId="ee16479f-3830-4c5c-bcd6-f305dfcbe7a2" providerId="ADAL" clId="{F7CB00E6-C01A-4CF0-A426-3BE03B9BD8C7}" dt="2026-07-02T12:48:37.475" v="3478" actId="207"/>
          <ac:spMkLst>
            <pc:docMk/>
            <pc:sldMk cId="1595563681" sldId="320"/>
            <ac:spMk id="19" creationId="{DE99CE04-0BA6-9713-A7A2-FE620AB59FF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17811D-FD46-4965-9E84-E8CDD2DE13EC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4773F3-6282-426C-B24A-EF1A8DBCF5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5263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FBFA9-255A-1B9C-C033-71C466946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BF87FA-AF14-9738-9A6E-1F32C2E3DB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317000-C5CA-B75F-A227-9AE7B39C35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29EF53-B5FF-5B04-6C08-D6963FB3AF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6939BB-9CE2-F34A-9C77-48BDECDCB60A}" type="slidenum">
              <a:rPr kumimoji="0" lang="en-C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C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9261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C667F-CE1A-E541-9B2A-E027DCAA0D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5A4830-FC19-8A4C-8FDC-7F57F62AD3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3928066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97CF5-1719-F64E-AB5F-83853516E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67B130-66CC-A24F-B3C3-A6860E44FD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2096648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8A57F-4D4E-9545-8E58-9489C677B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CC9620-8067-6D4A-8D1F-0806137D5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84872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07550-82C1-2643-BB45-5F864DB8D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5D8AE-8C2C-994D-939F-9063DFF294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AF4F46-5150-8744-89D0-A19091B8AA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1809109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D6988-C951-5F43-91F7-7BCFCF892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1781C7-72D7-C14F-BC23-A4D8D6EC7D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7FA8C0-5BE5-3748-97FA-02FAD9D5C5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3F7DD9-7C1E-B740-9BD0-7BEC6931CE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733916-73F1-2B47-AA5D-DECB290B93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677577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C1F17-2196-3F48-9258-33B3C3EE4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2620887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8979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80526-8845-1D40-8CDD-BA072A625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EFCD2D-4032-384A-B6D8-0F75858ABD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355672-DF2C-4D42-BAE3-A91BB57017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3628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CCDA9-2451-A54E-8575-7D0C12F51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7E04AC-AE9B-3948-BE53-FA4162F42D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7C0B5A-E0C1-2349-82BF-9DCE78E298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7949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05B26-55FE-D14D-B63B-A7C2638E2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8F4A74-900A-0F4E-A600-7A7BE5F034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3177271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904FAE-EE2A-D14F-B9B6-C95CD00FCA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0D38FA-44BE-A145-881B-15E38C09F4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2337002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D805DE-E181-194B-8C63-1F3BBD282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444947-209F-9E4C-A186-04DEB05546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27729997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/>
          </a:solidFill>
          <a:latin typeface="+mn-lt"/>
          <a:ea typeface="Verdana" panose="020B0604030504040204" pitchFamily="34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Segoe UI" panose="020B0502040204020203" pitchFamily="34" charset="0"/>
          <a:ea typeface="Verdana" panose="020B0604030504040204" pitchFamily="34" charset="0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Segoe UI" panose="020B0502040204020203" pitchFamily="34" charset="0"/>
          <a:ea typeface="Verdana" panose="020B0604030504040204" pitchFamily="34" charset="0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Segoe UI" panose="020B0502040204020203" pitchFamily="34" charset="0"/>
          <a:ea typeface="Verdana" panose="020B0604030504040204" pitchFamily="34" charset="0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Segoe UI" panose="020B0502040204020203" pitchFamily="34" charset="0"/>
          <a:ea typeface="Verdana" panose="020B0604030504040204" pitchFamily="34" charset="0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Segoe UI" panose="020B0502040204020203" pitchFamily="34" charset="0"/>
          <a:ea typeface="Verdana" panose="020B0604030504040204" pitchFamily="34" charset="0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youtube.com/watch?v=69f9sCwhwYk" TargetMode="External"/><Relationship Id="rId4" Type="http://schemas.openxmlformats.org/officeDocument/2006/relationships/hyperlink" Target="https://www.youtube.com/watch?v=OcFYmKqYGh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2DAA3-2590-CDEF-E854-BC67DA599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 46">
            <a:extLst>
              <a:ext uri="{FF2B5EF4-FFF2-40B4-BE49-F238E27FC236}">
                <a16:creationId xmlns:a16="http://schemas.microsoft.com/office/drawing/2014/main" id="{EAC586D3-8B46-6063-9F78-1BE54AE1017B}"/>
              </a:ext>
            </a:extLst>
          </p:cNvPr>
          <p:cNvSpPr/>
          <p:nvPr/>
        </p:nvSpPr>
        <p:spPr>
          <a:xfrm>
            <a:off x="2536685" y="762568"/>
            <a:ext cx="2215041" cy="688650"/>
          </a:xfrm>
          <a:custGeom>
            <a:avLst/>
            <a:gdLst>
              <a:gd name="connsiteX0" fmla="*/ 294699 w 1971675"/>
              <a:gd name="connsiteY0" fmla="*/ 0 h 612988"/>
              <a:gd name="connsiteX1" fmla="*/ 1676976 w 1971675"/>
              <a:gd name="connsiteY1" fmla="*/ 0 h 612988"/>
              <a:gd name="connsiteX2" fmla="*/ 1971675 w 1971675"/>
              <a:gd name="connsiteY2" fmla="*/ 294699 h 612988"/>
              <a:gd name="connsiteX3" fmla="*/ 1971675 w 1971675"/>
              <a:gd name="connsiteY3" fmla="*/ 612988 h 612988"/>
              <a:gd name="connsiteX4" fmla="*/ 0 w 1971675"/>
              <a:gd name="connsiteY4" fmla="*/ 612988 h 612988"/>
              <a:gd name="connsiteX5" fmla="*/ 0 w 1971675"/>
              <a:gd name="connsiteY5" fmla="*/ 294699 h 612988"/>
              <a:gd name="connsiteX6" fmla="*/ 294699 w 1971675"/>
              <a:gd name="connsiteY6" fmla="*/ 0 h 612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71675" h="612988">
                <a:moveTo>
                  <a:pt x="294699" y="0"/>
                </a:moveTo>
                <a:lnTo>
                  <a:pt x="1676976" y="0"/>
                </a:lnTo>
                <a:cubicBezTo>
                  <a:pt x="1839734" y="0"/>
                  <a:pt x="1971675" y="131941"/>
                  <a:pt x="1971675" y="294699"/>
                </a:cubicBezTo>
                <a:lnTo>
                  <a:pt x="1971675" y="612988"/>
                </a:lnTo>
                <a:lnTo>
                  <a:pt x="0" y="612988"/>
                </a:lnTo>
                <a:lnTo>
                  <a:pt x="0" y="294699"/>
                </a:lnTo>
                <a:cubicBezTo>
                  <a:pt x="0" y="131941"/>
                  <a:pt x="131941" y="0"/>
                  <a:pt x="294699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254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O" sz="1800" b="0" i="0" u="none" strike="noStrike" kern="1200" cap="none" spc="0" normalizeH="0" baseline="0" noProof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Freeform 45">
            <a:extLst>
              <a:ext uri="{FF2B5EF4-FFF2-40B4-BE49-F238E27FC236}">
                <a16:creationId xmlns:a16="http://schemas.microsoft.com/office/drawing/2014/main" id="{357A6546-455B-8FA0-9B95-CC346F614058}"/>
              </a:ext>
            </a:extLst>
          </p:cNvPr>
          <p:cNvSpPr/>
          <p:nvPr/>
        </p:nvSpPr>
        <p:spPr>
          <a:xfrm>
            <a:off x="4988478" y="762568"/>
            <a:ext cx="2215041" cy="688650"/>
          </a:xfrm>
          <a:custGeom>
            <a:avLst/>
            <a:gdLst>
              <a:gd name="connsiteX0" fmla="*/ 328619 w 1971675"/>
              <a:gd name="connsiteY0" fmla="*/ 0 h 612988"/>
              <a:gd name="connsiteX1" fmla="*/ 1643056 w 1971675"/>
              <a:gd name="connsiteY1" fmla="*/ 0 h 612988"/>
              <a:gd name="connsiteX2" fmla="*/ 1971675 w 1971675"/>
              <a:gd name="connsiteY2" fmla="*/ 328619 h 612988"/>
              <a:gd name="connsiteX3" fmla="*/ 1971675 w 1971675"/>
              <a:gd name="connsiteY3" fmla="*/ 612988 h 612988"/>
              <a:gd name="connsiteX4" fmla="*/ 0 w 1971675"/>
              <a:gd name="connsiteY4" fmla="*/ 612988 h 612988"/>
              <a:gd name="connsiteX5" fmla="*/ 0 w 1971675"/>
              <a:gd name="connsiteY5" fmla="*/ 328619 h 612988"/>
              <a:gd name="connsiteX6" fmla="*/ 328619 w 1971675"/>
              <a:gd name="connsiteY6" fmla="*/ 0 h 612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71675" h="612988">
                <a:moveTo>
                  <a:pt x="328619" y="0"/>
                </a:moveTo>
                <a:lnTo>
                  <a:pt x="1643056" y="0"/>
                </a:lnTo>
                <a:cubicBezTo>
                  <a:pt x="1824547" y="0"/>
                  <a:pt x="1971675" y="147128"/>
                  <a:pt x="1971675" y="328619"/>
                </a:cubicBezTo>
                <a:lnTo>
                  <a:pt x="1971675" y="612988"/>
                </a:lnTo>
                <a:lnTo>
                  <a:pt x="0" y="612988"/>
                </a:lnTo>
                <a:lnTo>
                  <a:pt x="0" y="328619"/>
                </a:lnTo>
                <a:cubicBezTo>
                  <a:pt x="0" y="147128"/>
                  <a:pt x="147128" y="0"/>
                  <a:pt x="328619" y="0"/>
                </a:cubicBezTo>
                <a:close/>
              </a:path>
            </a:pathLst>
          </a:custGeom>
          <a:solidFill>
            <a:srgbClr val="00B0F0"/>
          </a:solidFill>
          <a:ln w="254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O" sz="1800" b="0" i="0" u="none" strike="noStrike" kern="1200" cap="none" spc="0" normalizeH="0" baseline="0" noProof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Freeform 44">
            <a:extLst>
              <a:ext uri="{FF2B5EF4-FFF2-40B4-BE49-F238E27FC236}">
                <a16:creationId xmlns:a16="http://schemas.microsoft.com/office/drawing/2014/main" id="{65F61B12-2CD2-C7DF-AD94-968E11190940}"/>
              </a:ext>
            </a:extLst>
          </p:cNvPr>
          <p:cNvSpPr/>
          <p:nvPr/>
        </p:nvSpPr>
        <p:spPr>
          <a:xfrm>
            <a:off x="7440271" y="762568"/>
            <a:ext cx="2215041" cy="688650"/>
          </a:xfrm>
          <a:custGeom>
            <a:avLst/>
            <a:gdLst>
              <a:gd name="connsiteX0" fmla="*/ 294699 w 1971675"/>
              <a:gd name="connsiteY0" fmla="*/ 0 h 612988"/>
              <a:gd name="connsiteX1" fmla="*/ 1676976 w 1971675"/>
              <a:gd name="connsiteY1" fmla="*/ 0 h 612988"/>
              <a:gd name="connsiteX2" fmla="*/ 1971675 w 1971675"/>
              <a:gd name="connsiteY2" fmla="*/ 294699 h 612988"/>
              <a:gd name="connsiteX3" fmla="*/ 1971675 w 1971675"/>
              <a:gd name="connsiteY3" fmla="*/ 612988 h 612988"/>
              <a:gd name="connsiteX4" fmla="*/ 0 w 1971675"/>
              <a:gd name="connsiteY4" fmla="*/ 612988 h 612988"/>
              <a:gd name="connsiteX5" fmla="*/ 0 w 1971675"/>
              <a:gd name="connsiteY5" fmla="*/ 294699 h 612988"/>
              <a:gd name="connsiteX6" fmla="*/ 294699 w 1971675"/>
              <a:gd name="connsiteY6" fmla="*/ 0 h 612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71675" h="612988">
                <a:moveTo>
                  <a:pt x="294699" y="0"/>
                </a:moveTo>
                <a:lnTo>
                  <a:pt x="1676976" y="0"/>
                </a:lnTo>
                <a:cubicBezTo>
                  <a:pt x="1839734" y="0"/>
                  <a:pt x="1971675" y="131941"/>
                  <a:pt x="1971675" y="294699"/>
                </a:cubicBezTo>
                <a:lnTo>
                  <a:pt x="1971675" y="612988"/>
                </a:lnTo>
                <a:lnTo>
                  <a:pt x="0" y="612988"/>
                </a:lnTo>
                <a:lnTo>
                  <a:pt x="0" y="294699"/>
                </a:lnTo>
                <a:cubicBezTo>
                  <a:pt x="0" y="131941"/>
                  <a:pt x="131941" y="0"/>
                  <a:pt x="294699" y="0"/>
                </a:cubicBezTo>
                <a:close/>
              </a:path>
            </a:pathLst>
          </a:custGeom>
          <a:solidFill>
            <a:schemeClr val="accent6"/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O" sz="1800" b="0" i="0" u="none" strike="noStrike" kern="1200" cap="none" spc="0" normalizeH="0" baseline="0" noProof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Freeform 40">
            <a:extLst>
              <a:ext uri="{FF2B5EF4-FFF2-40B4-BE49-F238E27FC236}">
                <a16:creationId xmlns:a16="http://schemas.microsoft.com/office/drawing/2014/main" id="{48549211-89D1-4541-C853-3BFC65749DFE}"/>
              </a:ext>
            </a:extLst>
          </p:cNvPr>
          <p:cNvSpPr/>
          <p:nvPr/>
        </p:nvSpPr>
        <p:spPr>
          <a:xfrm>
            <a:off x="2536685" y="1451218"/>
            <a:ext cx="2215041" cy="1297756"/>
          </a:xfrm>
          <a:custGeom>
            <a:avLst/>
            <a:gdLst>
              <a:gd name="connsiteX0" fmla="*/ 0 w 1971675"/>
              <a:gd name="connsiteY0" fmla="*/ 0 h 1155172"/>
              <a:gd name="connsiteX1" fmla="*/ 1971675 w 1971675"/>
              <a:gd name="connsiteY1" fmla="*/ 0 h 1155172"/>
              <a:gd name="connsiteX2" fmla="*/ 1971675 w 1971675"/>
              <a:gd name="connsiteY2" fmla="*/ 860473 h 1155172"/>
              <a:gd name="connsiteX3" fmla="*/ 1676976 w 1971675"/>
              <a:gd name="connsiteY3" fmla="*/ 1155172 h 1155172"/>
              <a:gd name="connsiteX4" fmla="*/ 294699 w 1971675"/>
              <a:gd name="connsiteY4" fmla="*/ 1155172 h 1155172"/>
              <a:gd name="connsiteX5" fmla="*/ 0 w 1971675"/>
              <a:gd name="connsiteY5" fmla="*/ 860473 h 1155172"/>
              <a:gd name="connsiteX6" fmla="*/ 0 w 1971675"/>
              <a:gd name="connsiteY6" fmla="*/ 0 h 1155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71675" h="1155172">
                <a:moveTo>
                  <a:pt x="0" y="0"/>
                </a:moveTo>
                <a:lnTo>
                  <a:pt x="1971675" y="0"/>
                </a:lnTo>
                <a:lnTo>
                  <a:pt x="1971675" y="860473"/>
                </a:lnTo>
                <a:cubicBezTo>
                  <a:pt x="1971675" y="1023231"/>
                  <a:pt x="1839734" y="1155172"/>
                  <a:pt x="1676976" y="1155172"/>
                </a:cubicBezTo>
                <a:lnTo>
                  <a:pt x="294699" y="1155172"/>
                </a:lnTo>
                <a:cubicBezTo>
                  <a:pt x="131941" y="1155172"/>
                  <a:pt x="0" y="1023231"/>
                  <a:pt x="0" y="860473"/>
                </a:cubicBezTo>
                <a:lnTo>
                  <a:pt x="0" y="0"/>
                </a:lnTo>
                <a:close/>
              </a:path>
            </a:pathLst>
          </a:custGeom>
          <a:noFill/>
          <a:ln w="254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O" sz="1800" b="0" i="0" u="none" strike="noStrike" kern="1200" cap="none" spc="0" normalizeH="0" baseline="0" noProof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1914DA07-D1FF-288C-1803-AC92FA5C7A53}"/>
              </a:ext>
            </a:extLst>
          </p:cNvPr>
          <p:cNvSpPr/>
          <p:nvPr/>
        </p:nvSpPr>
        <p:spPr>
          <a:xfrm>
            <a:off x="4988478" y="1451218"/>
            <a:ext cx="2215041" cy="3488897"/>
          </a:xfrm>
          <a:custGeom>
            <a:avLst/>
            <a:gdLst>
              <a:gd name="connsiteX0" fmla="*/ 0 w 1971675"/>
              <a:gd name="connsiteY0" fmla="*/ 0 h 3105573"/>
              <a:gd name="connsiteX1" fmla="*/ 1971675 w 1971675"/>
              <a:gd name="connsiteY1" fmla="*/ 0 h 3105573"/>
              <a:gd name="connsiteX2" fmla="*/ 1971675 w 1971675"/>
              <a:gd name="connsiteY2" fmla="*/ 2776954 h 3105573"/>
              <a:gd name="connsiteX3" fmla="*/ 1643056 w 1971675"/>
              <a:gd name="connsiteY3" fmla="*/ 3105573 h 3105573"/>
              <a:gd name="connsiteX4" fmla="*/ 328619 w 1971675"/>
              <a:gd name="connsiteY4" fmla="*/ 3105573 h 3105573"/>
              <a:gd name="connsiteX5" fmla="*/ 0 w 1971675"/>
              <a:gd name="connsiteY5" fmla="*/ 2776954 h 3105573"/>
              <a:gd name="connsiteX6" fmla="*/ 0 w 1971675"/>
              <a:gd name="connsiteY6" fmla="*/ 0 h 3105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71675" h="3105573">
                <a:moveTo>
                  <a:pt x="0" y="0"/>
                </a:moveTo>
                <a:lnTo>
                  <a:pt x="1971675" y="0"/>
                </a:lnTo>
                <a:lnTo>
                  <a:pt x="1971675" y="2776954"/>
                </a:lnTo>
                <a:cubicBezTo>
                  <a:pt x="1971675" y="2958445"/>
                  <a:pt x="1824547" y="3105573"/>
                  <a:pt x="1643056" y="3105573"/>
                </a:cubicBezTo>
                <a:lnTo>
                  <a:pt x="328619" y="3105573"/>
                </a:lnTo>
                <a:cubicBezTo>
                  <a:pt x="147128" y="3105573"/>
                  <a:pt x="0" y="2958445"/>
                  <a:pt x="0" y="2776954"/>
                </a:cubicBezTo>
                <a:lnTo>
                  <a:pt x="0" y="0"/>
                </a:lnTo>
                <a:close/>
              </a:path>
            </a:pathLst>
          </a:custGeom>
          <a:noFill/>
          <a:ln w="254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O" sz="1800" b="0" i="0" u="none" strike="noStrike" kern="1200" cap="none" spc="0" normalizeH="0" baseline="0" noProof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E8C46F94-993E-CD3B-AB78-36683CD52358}"/>
              </a:ext>
            </a:extLst>
          </p:cNvPr>
          <p:cNvSpPr/>
          <p:nvPr/>
        </p:nvSpPr>
        <p:spPr>
          <a:xfrm>
            <a:off x="7440271" y="1451218"/>
            <a:ext cx="2215041" cy="3487352"/>
          </a:xfrm>
          <a:custGeom>
            <a:avLst/>
            <a:gdLst>
              <a:gd name="connsiteX0" fmla="*/ 0 w 1971675"/>
              <a:gd name="connsiteY0" fmla="*/ 0 h 1155172"/>
              <a:gd name="connsiteX1" fmla="*/ 1971675 w 1971675"/>
              <a:gd name="connsiteY1" fmla="*/ 0 h 1155172"/>
              <a:gd name="connsiteX2" fmla="*/ 1971675 w 1971675"/>
              <a:gd name="connsiteY2" fmla="*/ 860473 h 1155172"/>
              <a:gd name="connsiteX3" fmla="*/ 1676976 w 1971675"/>
              <a:gd name="connsiteY3" fmla="*/ 1155172 h 1155172"/>
              <a:gd name="connsiteX4" fmla="*/ 294699 w 1971675"/>
              <a:gd name="connsiteY4" fmla="*/ 1155172 h 1155172"/>
              <a:gd name="connsiteX5" fmla="*/ 0 w 1971675"/>
              <a:gd name="connsiteY5" fmla="*/ 860473 h 1155172"/>
              <a:gd name="connsiteX6" fmla="*/ 0 w 1971675"/>
              <a:gd name="connsiteY6" fmla="*/ 0 h 1155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71675" h="1155172">
                <a:moveTo>
                  <a:pt x="0" y="0"/>
                </a:moveTo>
                <a:lnTo>
                  <a:pt x="1971675" y="0"/>
                </a:lnTo>
                <a:lnTo>
                  <a:pt x="1971675" y="860473"/>
                </a:lnTo>
                <a:cubicBezTo>
                  <a:pt x="1971675" y="1023231"/>
                  <a:pt x="1839734" y="1155172"/>
                  <a:pt x="1676976" y="1155172"/>
                </a:cubicBezTo>
                <a:lnTo>
                  <a:pt x="294699" y="1155172"/>
                </a:lnTo>
                <a:cubicBezTo>
                  <a:pt x="131941" y="1155172"/>
                  <a:pt x="0" y="1023231"/>
                  <a:pt x="0" y="860473"/>
                </a:cubicBezTo>
                <a:lnTo>
                  <a:pt x="0" y="0"/>
                </a:lnTo>
                <a:close/>
              </a:path>
            </a:pathLst>
          </a:cu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O" sz="1800" b="0" i="0" u="none" strike="noStrike" kern="1200" cap="none" spc="0" normalizeH="0" baseline="0" noProof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Freeform 48">
            <a:extLst>
              <a:ext uri="{FF2B5EF4-FFF2-40B4-BE49-F238E27FC236}">
                <a16:creationId xmlns:a16="http://schemas.microsoft.com/office/drawing/2014/main" id="{0F714318-9061-D9CD-CD3F-167C2D394705}"/>
              </a:ext>
            </a:extLst>
          </p:cNvPr>
          <p:cNvSpPr/>
          <p:nvPr/>
        </p:nvSpPr>
        <p:spPr>
          <a:xfrm>
            <a:off x="2536685" y="2932255"/>
            <a:ext cx="2215041" cy="688650"/>
          </a:xfrm>
          <a:custGeom>
            <a:avLst/>
            <a:gdLst>
              <a:gd name="connsiteX0" fmla="*/ 294699 w 1971675"/>
              <a:gd name="connsiteY0" fmla="*/ 0 h 612988"/>
              <a:gd name="connsiteX1" fmla="*/ 1676976 w 1971675"/>
              <a:gd name="connsiteY1" fmla="*/ 0 h 612988"/>
              <a:gd name="connsiteX2" fmla="*/ 1971675 w 1971675"/>
              <a:gd name="connsiteY2" fmla="*/ 294699 h 612988"/>
              <a:gd name="connsiteX3" fmla="*/ 1971675 w 1971675"/>
              <a:gd name="connsiteY3" fmla="*/ 612988 h 612988"/>
              <a:gd name="connsiteX4" fmla="*/ 0 w 1971675"/>
              <a:gd name="connsiteY4" fmla="*/ 612988 h 612988"/>
              <a:gd name="connsiteX5" fmla="*/ 0 w 1971675"/>
              <a:gd name="connsiteY5" fmla="*/ 294699 h 612988"/>
              <a:gd name="connsiteX6" fmla="*/ 294699 w 1971675"/>
              <a:gd name="connsiteY6" fmla="*/ 0 h 612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71675" h="612988">
                <a:moveTo>
                  <a:pt x="294699" y="0"/>
                </a:moveTo>
                <a:lnTo>
                  <a:pt x="1676976" y="0"/>
                </a:lnTo>
                <a:cubicBezTo>
                  <a:pt x="1839734" y="0"/>
                  <a:pt x="1971675" y="131941"/>
                  <a:pt x="1971675" y="294699"/>
                </a:cubicBezTo>
                <a:lnTo>
                  <a:pt x="1971675" y="612988"/>
                </a:lnTo>
                <a:lnTo>
                  <a:pt x="0" y="612988"/>
                </a:lnTo>
                <a:lnTo>
                  <a:pt x="0" y="294699"/>
                </a:lnTo>
                <a:cubicBezTo>
                  <a:pt x="0" y="131941"/>
                  <a:pt x="131941" y="0"/>
                  <a:pt x="294699" y="0"/>
                </a:cubicBezTo>
                <a:close/>
              </a:path>
            </a:pathLst>
          </a:custGeom>
          <a:solidFill>
            <a:schemeClr val="accent5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O" sz="1800" b="0" i="0" u="none" strike="noStrike" kern="1200" cap="none" spc="0" normalizeH="0" baseline="0" noProof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Freeform 50">
            <a:extLst>
              <a:ext uri="{FF2B5EF4-FFF2-40B4-BE49-F238E27FC236}">
                <a16:creationId xmlns:a16="http://schemas.microsoft.com/office/drawing/2014/main" id="{E4AE330F-B0B6-0AF5-1396-73C2452768B4}"/>
              </a:ext>
            </a:extLst>
          </p:cNvPr>
          <p:cNvSpPr/>
          <p:nvPr/>
        </p:nvSpPr>
        <p:spPr>
          <a:xfrm>
            <a:off x="2536685" y="3640814"/>
            <a:ext cx="2215041" cy="1297756"/>
          </a:xfrm>
          <a:custGeom>
            <a:avLst/>
            <a:gdLst>
              <a:gd name="connsiteX0" fmla="*/ 0 w 1971675"/>
              <a:gd name="connsiteY0" fmla="*/ 0 h 1155172"/>
              <a:gd name="connsiteX1" fmla="*/ 1971675 w 1971675"/>
              <a:gd name="connsiteY1" fmla="*/ 0 h 1155172"/>
              <a:gd name="connsiteX2" fmla="*/ 1971675 w 1971675"/>
              <a:gd name="connsiteY2" fmla="*/ 860473 h 1155172"/>
              <a:gd name="connsiteX3" fmla="*/ 1676976 w 1971675"/>
              <a:gd name="connsiteY3" fmla="*/ 1155172 h 1155172"/>
              <a:gd name="connsiteX4" fmla="*/ 294699 w 1971675"/>
              <a:gd name="connsiteY4" fmla="*/ 1155172 h 1155172"/>
              <a:gd name="connsiteX5" fmla="*/ 0 w 1971675"/>
              <a:gd name="connsiteY5" fmla="*/ 860473 h 1155172"/>
              <a:gd name="connsiteX6" fmla="*/ 0 w 1971675"/>
              <a:gd name="connsiteY6" fmla="*/ 0 h 1155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71675" h="1155172">
                <a:moveTo>
                  <a:pt x="0" y="0"/>
                </a:moveTo>
                <a:lnTo>
                  <a:pt x="1971675" y="0"/>
                </a:lnTo>
                <a:lnTo>
                  <a:pt x="1971675" y="860473"/>
                </a:lnTo>
                <a:cubicBezTo>
                  <a:pt x="1971675" y="1023231"/>
                  <a:pt x="1839734" y="1155172"/>
                  <a:pt x="1676976" y="1155172"/>
                </a:cubicBezTo>
                <a:lnTo>
                  <a:pt x="294699" y="1155172"/>
                </a:lnTo>
                <a:cubicBezTo>
                  <a:pt x="131941" y="1155172"/>
                  <a:pt x="0" y="1023231"/>
                  <a:pt x="0" y="860473"/>
                </a:cubicBezTo>
                <a:lnTo>
                  <a:pt x="0" y="0"/>
                </a:lnTo>
                <a:close/>
              </a:path>
            </a:pathLst>
          </a:cu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O" sz="1800" b="0" i="0" u="none" strike="noStrike" kern="1200" cap="none" spc="0" normalizeH="0" baseline="0" noProof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088E69C-6B7F-B92F-95EC-B513F459C11A}"/>
              </a:ext>
            </a:extLst>
          </p:cNvPr>
          <p:cNvSpPr txBox="1"/>
          <p:nvPr/>
        </p:nvSpPr>
        <p:spPr>
          <a:xfrm>
            <a:off x="2446868" y="806272"/>
            <a:ext cx="23946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16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Cognition and Learning;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16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Maths</a:t>
            </a:r>
            <a:endParaRPr kumimoji="0" lang="en-CO" sz="1200" b="1" i="0" u="none" strike="noStrike" kern="1200" cap="none" spc="16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580E2BE-841B-F686-0ABE-006F6CED007F}"/>
              </a:ext>
            </a:extLst>
          </p:cNvPr>
          <p:cNvSpPr txBox="1"/>
          <p:nvPr/>
        </p:nvSpPr>
        <p:spPr>
          <a:xfrm>
            <a:off x="4948807" y="806272"/>
            <a:ext cx="22972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1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Cognition and learning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1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Understanding the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1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world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O" sz="1400" b="1" i="0" u="none" strike="noStrike" kern="1200" cap="none" spc="16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058B1A6-16C1-A12A-D064-AAFB91B49695}"/>
              </a:ext>
            </a:extLst>
          </p:cNvPr>
          <p:cNvSpPr txBox="1"/>
          <p:nvPr/>
        </p:nvSpPr>
        <p:spPr>
          <a:xfrm>
            <a:off x="7380702" y="806272"/>
            <a:ext cx="22972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16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Cognition and learning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16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Explore the world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16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9934FE9-1345-95BB-9386-46527F567E77}"/>
              </a:ext>
            </a:extLst>
          </p:cNvPr>
          <p:cNvSpPr txBox="1"/>
          <p:nvPr/>
        </p:nvSpPr>
        <p:spPr>
          <a:xfrm>
            <a:off x="3041359" y="3039920"/>
            <a:ext cx="102688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16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Physical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16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PE</a:t>
            </a:r>
            <a:endParaRPr kumimoji="0" lang="en-CO" sz="1400" b="1" i="0" u="none" strike="noStrike" kern="1200" cap="none" spc="16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16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876BAB8-17D4-77D3-D314-766A181362CB}"/>
              </a:ext>
            </a:extLst>
          </p:cNvPr>
          <p:cNvSpPr txBox="1"/>
          <p:nvPr/>
        </p:nvSpPr>
        <p:spPr>
          <a:xfrm>
            <a:off x="7696234" y="3134136"/>
            <a:ext cx="16661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1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My Adult Life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266D41C-AD39-3130-D6AC-89299EC977F6}"/>
              </a:ext>
            </a:extLst>
          </p:cNvPr>
          <p:cNvGrpSpPr/>
          <p:nvPr/>
        </p:nvGrpSpPr>
        <p:grpSpPr>
          <a:xfrm>
            <a:off x="149989" y="783372"/>
            <a:ext cx="2215042" cy="4177547"/>
            <a:chOff x="628651" y="995679"/>
            <a:chExt cx="1971675" cy="3718561"/>
          </a:xfrm>
        </p:grpSpPr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BF5956CD-046B-60D7-D675-EA00F2B09C5A}"/>
                </a:ext>
              </a:extLst>
            </p:cNvPr>
            <p:cNvSpPr/>
            <p:nvPr/>
          </p:nvSpPr>
          <p:spPr>
            <a:xfrm>
              <a:off x="628651" y="995679"/>
              <a:ext cx="1971675" cy="612988"/>
            </a:xfrm>
            <a:custGeom>
              <a:avLst/>
              <a:gdLst>
                <a:gd name="connsiteX0" fmla="*/ 328619 w 1971675"/>
                <a:gd name="connsiteY0" fmla="*/ 0 h 612988"/>
                <a:gd name="connsiteX1" fmla="*/ 1643056 w 1971675"/>
                <a:gd name="connsiteY1" fmla="*/ 0 h 612988"/>
                <a:gd name="connsiteX2" fmla="*/ 1971675 w 1971675"/>
                <a:gd name="connsiteY2" fmla="*/ 328619 h 612988"/>
                <a:gd name="connsiteX3" fmla="*/ 1971675 w 1971675"/>
                <a:gd name="connsiteY3" fmla="*/ 612988 h 612988"/>
                <a:gd name="connsiteX4" fmla="*/ 0 w 1971675"/>
                <a:gd name="connsiteY4" fmla="*/ 612988 h 612988"/>
                <a:gd name="connsiteX5" fmla="*/ 0 w 1971675"/>
                <a:gd name="connsiteY5" fmla="*/ 328619 h 612988"/>
                <a:gd name="connsiteX6" fmla="*/ 328619 w 1971675"/>
                <a:gd name="connsiteY6" fmla="*/ 0 h 612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1675" h="612988">
                  <a:moveTo>
                    <a:pt x="328619" y="0"/>
                  </a:moveTo>
                  <a:lnTo>
                    <a:pt x="1643056" y="0"/>
                  </a:lnTo>
                  <a:cubicBezTo>
                    <a:pt x="1824547" y="0"/>
                    <a:pt x="1971675" y="147128"/>
                    <a:pt x="1971675" y="328619"/>
                  </a:cubicBezTo>
                  <a:lnTo>
                    <a:pt x="1971675" y="612988"/>
                  </a:lnTo>
                  <a:lnTo>
                    <a:pt x="0" y="612988"/>
                  </a:lnTo>
                  <a:lnTo>
                    <a:pt x="0" y="328619"/>
                  </a:lnTo>
                  <a:cubicBezTo>
                    <a:pt x="0" y="147128"/>
                    <a:pt x="147128" y="0"/>
                    <a:pt x="328619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O" sz="1800" b="0" i="0" u="none" strike="noStrike" kern="1200" cap="none" spc="0" normalizeH="0" baseline="0" noProof="0">
                <a:ln>
                  <a:noFill/>
                </a:ln>
                <a:solidFill>
                  <a:srgbClr val="0D203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98705F8B-3784-12CB-0341-4BC6F23FA416}"/>
                </a:ext>
              </a:extLst>
            </p:cNvPr>
            <p:cNvSpPr/>
            <p:nvPr/>
          </p:nvSpPr>
          <p:spPr>
            <a:xfrm>
              <a:off x="628651" y="1608667"/>
              <a:ext cx="1971675" cy="3105573"/>
            </a:xfrm>
            <a:custGeom>
              <a:avLst/>
              <a:gdLst>
                <a:gd name="connsiteX0" fmla="*/ 0 w 1971675"/>
                <a:gd name="connsiteY0" fmla="*/ 0 h 3105573"/>
                <a:gd name="connsiteX1" fmla="*/ 1971675 w 1971675"/>
                <a:gd name="connsiteY1" fmla="*/ 0 h 3105573"/>
                <a:gd name="connsiteX2" fmla="*/ 1971675 w 1971675"/>
                <a:gd name="connsiteY2" fmla="*/ 2776954 h 3105573"/>
                <a:gd name="connsiteX3" fmla="*/ 1643056 w 1971675"/>
                <a:gd name="connsiteY3" fmla="*/ 3105573 h 3105573"/>
                <a:gd name="connsiteX4" fmla="*/ 328619 w 1971675"/>
                <a:gd name="connsiteY4" fmla="*/ 3105573 h 3105573"/>
                <a:gd name="connsiteX5" fmla="*/ 0 w 1971675"/>
                <a:gd name="connsiteY5" fmla="*/ 2776954 h 3105573"/>
                <a:gd name="connsiteX6" fmla="*/ 0 w 1971675"/>
                <a:gd name="connsiteY6" fmla="*/ 0 h 310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1675" h="3105573">
                  <a:moveTo>
                    <a:pt x="0" y="0"/>
                  </a:moveTo>
                  <a:lnTo>
                    <a:pt x="1971675" y="0"/>
                  </a:lnTo>
                  <a:lnTo>
                    <a:pt x="1971675" y="2776954"/>
                  </a:lnTo>
                  <a:cubicBezTo>
                    <a:pt x="1971675" y="2958445"/>
                    <a:pt x="1824547" y="3105573"/>
                    <a:pt x="1643056" y="3105573"/>
                  </a:cubicBezTo>
                  <a:lnTo>
                    <a:pt x="328619" y="3105573"/>
                  </a:lnTo>
                  <a:cubicBezTo>
                    <a:pt x="147128" y="3105573"/>
                    <a:pt x="0" y="2958445"/>
                    <a:pt x="0" y="2776954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254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O" sz="1800" b="0" i="0" u="none" strike="noStrike" kern="1200" cap="none" spc="0" normalizeH="0" baseline="0" noProof="0">
                <a:ln>
                  <a:noFill/>
                </a:ln>
                <a:solidFill>
                  <a:srgbClr val="0D203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EFEBDF0D-8DFB-A361-D3DD-1284EBE8C39F}"/>
                </a:ext>
              </a:extLst>
            </p:cNvPr>
            <p:cNvSpPr txBox="1"/>
            <p:nvPr/>
          </p:nvSpPr>
          <p:spPr>
            <a:xfrm>
              <a:off x="725686" y="1034581"/>
              <a:ext cx="1777609" cy="5753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16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My Communication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16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 Communication;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16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Literacy</a:t>
              </a:r>
              <a:endParaRPr kumimoji="0" lang="en-CO" sz="1200" b="1" i="0" u="none" strike="noStrike" kern="1200" cap="none" spc="16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23CAE1A-6E24-8BBE-10B9-55FCFBE58F5F}"/>
              </a:ext>
            </a:extLst>
          </p:cNvPr>
          <p:cNvGrpSpPr/>
          <p:nvPr/>
        </p:nvGrpSpPr>
        <p:grpSpPr>
          <a:xfrm>
            <a:off x="9892069" y="762568"/>
            <a:ext cx="2218068" cy="4177547"/>
            <a:chOff x="9358313" y="995679"/>
            <a:chExt cx="1974369" cy="3718561"/>
          </a:xfrm>
        </p:grpSpPr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A6EE24C1-6E6F-A21F-A555-4B9A5384BB42}"/>
                </a:ext>
              </a:extLst>
            </p:cNvPr>
            <p:cNvSpPr/>
            <p:nvPr/>
          </p:nvSpPr>
          <p:spPr>
            <a:xfrm>
              <a:off x="9358313" y="995679"/>
              <a:ext cx="1971675" cy="612988"/>
            </a:xfrm>
            <a:custGeom>
              <a:avLst/>
              <a:gdLst>
                <a:gd name="connsiteX0" fmla="*/ 328619 w 1971675"/>
                <a:gd name="connsiteY0" fmla="*/ 0 h 612988"/>
                <a:gd name="connsiteX1" fmla="*/ 1643056 w 1971675"/>
                <a:gd name="connsiteY1" fmla="*/ 0 h 612988"/>
                <a:gd name="connsiteX2" fmla="*/ 1971675 w 1971675"/>
                <a:gd name="connsiteY2" fmla="*/ 328619 h 612988"/>
                <a:gd name="connsiteX3" fmla="*/ 1971675 w 1971675"/>
                <a:gd name="connsiteY3" fmla="*/ 612988 h 612988"/>
                <a:gd name="connsiteX4" fmla="*/ 0 w 1971675"/>
                <a:gd name="connsiteY4" fmla="*/ 612988 h 612988"/>
                <a:gd name="connsiteX5" fmla="*/ 0 w 1971675"/>
                <a:gd name="connsiteY5" fmla="*/ 328619 h 612988"/>
                <a:gd name="connsiteX6" fmla="*/ 328619 w 1971675"/>
                <a:gd name="connsiteY6" fmla="*/ 0 h 612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1675" h="612988">
                  <a:moveTo>
                    <a:pt x="328619" y="0"/>
                  </a:moveTo>
                  <a:lnTo>
                    <a:pt x="1643056" y="0"/>
                  </a:lnTo>
                  <a:cubicBezTo>
                    <a:pt x="1824547" y="0"/>
                    <a:pt x="1971675" y="147128"/>
                    <a:pt x="1971675" y="328619"/>
                  </a:cubicBezTo>
                  <a:lnTo>
                    <a:pt x="1971675" y="612988"/>
                  </a:lnTo>
                  <a:lnTo>
                    <a:pt x="0" y="612988"/>
                  </a:lnTo>
                  <a:lnTo>
                    <a:pt x="0" y="328619"/>
                  </a:lnTo>
                  <a:cubicBezTo>
                    <a:pt x="0" y="147128"/>
                    <a:pt x="147128" y="0"/>
                    <a:pt x="328619" y="0"/>
                  </a:cubicBezTo>
                  <a:close/>
                </a:path>
              </a:pathLst>
            </a:custGeom>
            <a:solidFill>
              <a:schemeClr val="accent5"/>
            </a:solidFill>
            <a:ln w="254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O" sz="1800" b="0" i="0" u="none" strike="noStrike" kern="1200" cap="none" spc="0" normalizeH="0" baseline="0" noProof="0">
                <a:ln>
                  <a:noFill/>
                </a:ln>
                <a:solidFill>
                  <a:srgbClr val="0D203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F3DD4578-081E-429B-BB35-95089D677F7B}"/>
                </a:ext>
              </a:extLst>
            </p:cNvPr>
            <p:cNvSpPr/>
            <p:nvPr/>
          </p:nvSpPr>
          <p:spPr>
            <a:xfrm>
              <a:off x="9358313" y="1608667"/>
              <a:ext cx="1971675" cy="3105573"/>
            </a:xfrm>
            <a:custGeom>
              <a:avLst/>
              <a:gdLst>
                <a:gd name="connsiteX0" fmla="*/ 0 w 1971675"/>
                <a:gd name="connsiteY0" fmla="*/ 0 h 3105573"/>
                <a:gd name="connsiteX1" fmla="*/ 1971675 w 1971675"/>
                <a:gd name="connsiteY1" fmla="*/ 0 h 3105573"/>
                <a:gd name="connsiteX2" fmla="*/ 1971675 w 1971675"/>
                <a:gd name="connsiteY2" fmla="*/ 2776954 h 3105573"/>
                <a:gd name="connsiteX3" fmla="*/ 1643056 w 1971675"/>
                <a:gd name="connsiteY3" fmla="*/ 3105573 h 3105573"/>
                <a:gd name="connsiteX4" fmla="*/ 328619 w 1971675"/>
                <a:gd name="connsiteY4" fmla="*/ 3105573 h 3105573"/>
                <a:gd name="connsiteX5" fmla="*/ 0 w 1971675"/>
                <a:gd name="connsiteY5" fmla="*/ 2776954 h 3105573"/>
                <a:gd name="connsiteX6" fmla="*/ 0 w 1971675"/>
                <a:gd name="connsiteY6" fmla="*/ 0 h 310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1675" h="3105573">
                  <a:moveTo>
                    <a:pt x="0" y="0"/>
                  </a:moveTo>
                  <a:lnTo>
                    <a:pt x="1971675" y="0"/>
                  </a:lnTo>
                  <a:lnTo>
                    <a:pt x="1971675" y="2776954"/>
                  </a:lnTo>
                  <a:cubicBezTo>
                    <a:pt x="1971675" y="2958445"/>
                    <a:pt x="1824547" y="3105573"/>
                    <a:pt x="1643056" y="3105573"/>
                  </a:cubicBezTo>
                  <a:lnTo>
                    <a:pt x="328619" y="3105573"/>
                  </a:lnTo>
                  <a:cubicBezTo>
                    <a:pt x="147128" y="3105573"/>
                    <a:pt x="0" y="2958445"/>
                    <a:pt x="0" y="2776954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254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O" sz="1800" b="0" i="0" u="none" strike="noStrike" kern="1200" cap="none" spc="0" normalizeH="0" baseline="0" noProof="0">
                <a:ln>
                  <a:noFill/>
                </a:ln>
                <a:solidFill>
                  <a:srgbClr val="0D203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08B8991C-25CB-CA35-9B8C-A04ACB45E618}"/>
                </a:ext>
              </a:extLst>
            </p:cNvPr>
            <p:cNvSpPr txBox="1"/>
            <p:nvPr/>
          </p:nvSpPr>
          <p:spPr>
            <a:xfrm>
              <a:off x="9399259" y="1034581"/>
              <a:ext cx="1933423" cy="4383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16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Social and emotional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16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PSHE </a:t>
              </a:r>
              <a:endParaRPr kumimoji="0" lang="en-CO" sz="1400" b="1" i="0" u="none" strike="noStrike" kern="1200" cap="none" spc="1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E2C32F6F-9D04-8B86-8F39-F75D5DFB0A5C}"/>
                </a:ext>
              </a:extLst>
            </p:cNvPr>
            <p:cNvSpPr txBox="1"/>
            <p:nvPr/>
          </p:nvSpPr>
          <p:spPr>
            <a:xfrm>
              <a:off x="9387699" y="1743538"/>
              <a:ext cx="1870224" cy="246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D203A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</p:grpSp>
      <p:sp>
        <p:nvSpPr>
          <p:cNvPr id="58" name="Freeform 57">
            <a:extLst>
              <a:ext uri="{FF2B5EF4-FFF2-40B4-BE49-F238E27FC236}">
                <a16:creationId xmlns:a16="http://schemas.microsoft.com/office/drawing/2014/main" id="{F93556F8-CD63-DF44-33F1-6EF1718D3ADA}"/>
              </a:ext>
            </a:extLst>
          </p:cNvPr>
          <p:cNvSpPr/>
          <p:nvPr/>
        </p:nvSpPr>
        <p:spPr>
          <a:xfrm>
            <a:off x="6201272" y="5021555"/>
            <a:ext cx="5864311" cy="671528"/>
          </a:xfrm>
          <a:custGeom>
            <a:avLst/>
            <a:gdLst>
              <a:gd name="connsiteX0" fmla="*/ 262060 w 5220000"/>
              <a:gd name="connsiteY0" fmla="*/ 0 h 597747"/>
              <a:gd name="connsiteX1" fmla="*/ 4957940 w 5220000"/>
              <a:gd name="connsiteY1" fmla="*/ 0 h 597747"/>
              <a:gd name="connsiteX2" fmla="*/ 5220000 w 5220000"/>
              <a:gd name="connsiteY2" fmla="*/ 262060 h 597747"/>
              <a:gd name="connsiteX3" fmla="*/ 5220000 w 5220000"/>
              <a:gd name="connsiteY3" fmla="*/ 597747 h 597747"/>
              <a:gd name="connsiteX4" fmla="*/ 0 w 5220000"/>
              <a:gd name="connsiteY4" fmla="*/ 597747 h 597747"/>
              <a:gd name="connsiteX5" fmla="*/ 0 w 5220000"/>
              <a:gd name="connsiteY5" fmla="*/ 262060 h 597747"/>
              <a:gd name="connsiteX6" fmla="*/ 262060 w 5220000"/>
              <a:gd name="connsiteY6" fmla="*/ 0 h 597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20000" h="597747">
                <a:moveTo>
                  <a:pt x="262060" y="0"/>
                </a:moveTo>
                <a:lnTo>
                  <a:pt x="4957940" y="0"/>
                </a:lnTo>
                <a:cubicBezTo>
                  <a:pt x="5102672" y="0"/>
                  <a:pt x="5220000" y="117328"/>
                  <a:pt x="5220000" y="262060"/>
                </a:cubicBezTo>
                <a:lnTo>
                  <a:pt x="5220000" y="597747"/>
                </a:lnTo>
                <a:lnTo>
                  <a:pt x="0" y="597747"/>
                </a:lnTo>
                <a:lnTo>
                  <a:pt x="0" y="262060"/>
                </a:lnTo>
                <a:cubicBezTo>
                  <a:pt x="0" y="117328"/>
                  <a:pt x="117328" y="0"/>
                  <a:pt x="262060" y="0"/>
                </a:cubicBezTo>
                <a:close/>
              </a:path>
            </a:pathLst>
          </a:custGeom>
          <a:solidFill>
            <a:schemeClr val="tx1">
              <a:lumMod val="25000"/>
              <a:lumOff val="75000"/>
            </a:schemeClr>
          </a:solidFill>
          <a:ln w="254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O" sz="1800" b="0" i="0" u="none" strike="noStrike" kern="1200" cap="none" spc="0" normalizeH="0" baseline="0" noProof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Freeform 58">
            <a:extLst>
              <a:ext uri="{FF2B5EF4-FFF2-40B4-BE49-F238E27FC236}">
                <a16:creationId xmlns:a16="http://schemas.microsoft.com/office/drawing/2014/main" id="{930BD81C-4176-AD49-9E9A-D091B208CA2C}"/>
              </a:ext>
            </a:extLst>
          </p:cNvPr>
          <p:cNvSpPr/>
          <p:nvPr/>
        </p:nvSpPr>
        <p:spPr>
          <a:xfrm>
            <a:off x="6201272" y="5693082"/>
            <a:ext cx="5864311" cy="1094877"/>
          </a:xfrm>
          <a:custGeom>
            <a:avLst/>
            <a:gdLst>
              <a:gd name="connsiteX0" fmla="*/ 0 w 5220000"/>
              <a:gd name="connsiteY0" fmla="*/ 0 h 974583"/>
              <a:gd name="connsiteX1" fmla="*/ 5220000 w 5220000"/>
              <a:gd name="connsiteY1" fmla="*/ 0 h 974583"/>
              <a:gd name="connsiteX2" fmla="*/ 5220000 w 5220000"/>
              <a:gd name="connsiteY2" fmla="*/ 712523 h 974583"/>
              <a:gd name="connsiteX3" fmla="*/ 4957940 w 5220000"/>
              <a:gd name="connsiteY3" fmla="*/ 974583 h 974583"/>
              <a:gd name="connsiteX4" fmla="*/ 262060 w 5220000"/>
              <a:gd name="connsiteY4" fmla="*/ 974583 h 974583"/>
              <a:gd name="connsiteX5" fmla="*/ 0 w 5220000"/>
              <a:gd name="connsiteY5" fmla="*/ 712523 h 974583"/>
              <a:gd name="connsiteX6" fmla="*/ 0 w 5220000"/>
              <a:gd name="connsiteY6" fmla="*/ 0 h 974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20000" h="974583">
                <a:moveTo>
                  <a:pt x="0" y="0"/>
                </a:moveTo>
                <a:lnTo>
                  <a:pt x="5220000" y="0"/>
                </a:lnTo>
                <a:lnTo>
                  <a:pt x="5220000" y="712523"/>
                </a:lnTo>
                <a:cubicBezTo>
                  <a:pt x="5220000" y="857255"/>
                  <a:pt x="5102672" y="974583"/>
                  <a:pt x="4957940" y="974583"/>
                </a:cubicBezTo>
                <a:lnTo>
                  <a:pt x="262060" y="974583"/>
                </a:lnTo>
                <a:cubicBezTo>
                  <a:pt x="117328" y="974583"/>
                  <a:pt x="0" y="857255"/>
                  <a:pt x="0" y="71252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254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O" sz="1100" b="0" i="0" u="none" strike="noStrike" kern="1200" cap="none" spc="0" normalizeH="0" baseline="0" noProof="0" dirty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4A3CCB1-A0DA-9A89-3AE9-748AAE17DF6B}"/>
              </a:ext>
            </a:extLst>
          </p:cNvPr>
          <p:cNvSpPr txBox="1"/>
          <p:nvPr/>
        </p:nvSpPr>
        <p:spPr>
          <a:xfrm>
            <a:off x="8196407" y="5099746"/>
            <a:ext cx="18960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1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Independence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1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My Living Skills </a:t>
            </a:r>
            <a:endParaRPr kumimoji="0" lang="en-CO" sz="1400" b="1" i="0" u="none" strike="noStrike" kern="1200" cap="none" spc="16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57" name="Freeform 56">
            <a:extLst>
              <a:ext uri="{FF2B5EF4-FFF2-40B4-BE49-F238E27FC236}">
                <a16:creationId xmlns:a16="http://schemas.microsoft.com/office/drawing/2014/main" id="{26581ADD-693B-9A7A-A59B-0747B310C214}"/>
              </a:ext>
            </a:extLst>
          </p:cNvPr>
          <p:cNvSpPr/>
          <p:nvPr/>
        </p:nvSpPr>
        <p:spPr>
          <a:xfrm>
            <a:off x="84892" y="5021555"/>
            <a:ext cx="5864311" cy="671528"/>
          </a:xfrm>
          <a:custGeom>
            <a:avLst/>
            <a:gdLst>
              <a:gd name="connsiteX0" fmla="*/ 262060 w 5220000"/>
              <a:gd name="connsiteY0" fmla="*/ 0 h 597747"/>
              <a:gd name="connsiteX1" fmla="*/ 4957940 w 5220000"/>
              <a:gd name="connsiteY1" fmla="*/ 0 h 597747"/>
              <a:gd name="connsiteX2" fmla="*/ 5220000 w 5220000"/>
              <a:gd name="connsiteY2" fmla="*/ 262060 h 597747"/>
              <a:gd name="connsiteX3" fmla="*/ 5220000 w 5220000"/>
              <a:gd name="connsiteY3" fmla="*/ 597747 h 597747"/>
              <a:gd name="connsiteX4" fmla="*/ 0 w 5220000"/>
              <a:gd name="connsiteY4" fmla="*/ 597747 h 597747"/>
              <a:gd name="connsiteX5" fmla="*/ 0 w 5220000"/>
              <a:gd name="connsiteY5" fmla="*/ 262060 h 597747"/>
              <a:gd name="connsiteX6" fmla="*/ 262060 w 5220000"/>
              <a:gd name="connsiteY6" fmla="*/ 0 h 597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20000" h="597747">
                <a:moveTo>
                  <a:pt x="262060" y="0"/>
                </a:moveTo>
                <a:lnTo>
                  <a:pt x="4957940" y="0"/>
                </a:lnTo>
                <a:cubicBezTo>
                  <a:pt x="5102672" y="0"/>
                  <a:pt x="5220000" y="117328"/>
                  <a:pt x="5220000" y="262060"/>
                </a:cubicBezTo>
                <a:lnTo>
                  <a:pt x="5220000" y="597747"/>
                </a:lnTo>
                <a:lnTo>
                  <a:pt x="0" y="597747"/>
                </a:lnTo>
                <a:lnTo>
                  <a:pt x="0" y="262060"/>
                </a:lnTo>
                <a:cubicBezTo>
                  <a:pt x="0" y="117328"/>
                  <a:pt x="117328" y="0"/>
                  <a:pt x="262060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O" sz="1800" b="0" i="0" u="none" strike="noStrike" kern="1200" cap="none" spc="0" normalizeH="0" baseline="0" noProof="0" dirty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Freeform 54">
            <a:extLst>
              <a:ext uri="{FF2B5EF4-FFF2-40B4-BE49-F238E27FC236}">
                <a16:creationId xmlns:a16="http://schemas.microsoft.com/office/drawing/2014/main" id="{5AF83BDB-8C6C-9BAD-7041-04814DCCC6E9}"/>
              </a:ext>
            </a:extLst>
          </p:cNvPr>
          <p:cNvSpPr/>
          <p:nvPr/>
        </p:nvSpPr>
        <p:spPr>
          <a:xfrm>
            <a:off x="84104" y="5700347"/>
            <a:ext cx="5864311" cy="1094877"/>
          </a:xfrm>
          <a:custGeom>
            <a:avLst/>
            <a:gdLst>
              <a:gd name="connsiteX0" fmla="*/ 0 w 5220000"/>
              <a:gd name="connsiteY0" fmla="*/ 0 h 974583"/>
              <a:gd name="connsiteX1" fmla="*/ 5220000 w 5220000"/>
              <a:gd name="connsiteY1" fmla="*/ 0 h 974583"/>
              <a:gd name="connsiteX2" fmla="*/ 5220000 w 5220000"/>
              <a:gd name="connsiteY2" fmla="*/ 712523 h 974583"/>
              <a:gd name="connsiteX3" fmla="*/ 4957940 w 5220000"/>
              <a:gd name="connsiteY3" fmla="*/ 974583 h 974583"/>
              <a:gd name="connsiteX4" fmla="*/ 262060 w 5220000"/>
              <a:gd name="connsiteY4" fmla="*/ 974583 h 974583"/>
              <a:gd name="connsiteX5" fmla="*/ 0 w 5220000"/>
              <a:gd name="connsiteY5" fmla="*/ 712523 h 974583"/>
              <a:gd name="connsiteX6" fmla="*/ 0 w 5220000"/>
              <a:gd name="connsiteY6" fmla="*/ 0 h 974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20000" h="974583">
                <a:moveTo>
                  <a:pt x="0" y="0"/>
                </a:moveTo>
                <a:lnTo>
                  <a:pt x="5220000" y="0"/>
                </a:lnTo>
                <a:lnTo>
                  <a:pt x="5220000" y="712523"/>
                </a:lnTo>
                <a:cubicBezTo>
                  <a:pt x="5220000" y="857255"/>
                  <a:pt x="5102672" y="974583"/>
                  <a:pt x="4957940" y="974583"/>
                </a:cubicBezTo>
                <a:lnTo>
                  <a:pt x="262060" y="974583"/>
                </a:lnTo>
                <a:cubicBezTo>
                  <a:pt x="117328" y="974583"/>
                  <a:pt x="0" y="857255"/>
                  <a:pt x="0" y="71252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O" sz="1100" b="0" i="0" u="none" strike="noStrike" kern="1200" cap="none" spc="0" normalizeH="0" baseline="0" noProof="0" dirty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EB61C11-9A62-E665-A652-D6EA2419B50D}"/>
              </a:ext>
            </a:extLst>
          </p:cNvPr>
          <p:cNvSpPr txBox="1"/>
          <p:nvPr/>
        </p:nvSpPr>
        <p:spPr>
          <a:xfrm>
            <a:off x="2145879" y="5075628"/>
            <a:ext cx="17423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1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Independence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1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Expressive arts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548B8F-DBDC-0F46-036A-CF6F5DDC72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9239"/>
          <a:stretch/>
        </p:blipFill>
        <p:spPr>
          <a:xfrm>
            <a:off x="0" y="18197"/>
            <a:ext cx="939511" cy="72059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59A768A-21F2-7C74-C36F-4391E1090C1B}"/>
              </a:ext>
            </a:extLst>
          </p:cNvPr>
          <p:cNvSpPr/>
          <p:nvPr/>
        </p:nvSpPr>
        <p:spPr>
          <a:xfrm>
            <a:off x="843613" y="62776"/>
            <a:ext cx="684899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/>
                <a:solidFill>
                  <a:srgbClr val="1B02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Primary 1 – Autumn Term 2026-27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C74EAD-6BE1-BA10-DA70-5DB74087368D}"/>
              </a:ext>
            </a:extLst>
          </p:cNvPr>
          <p:cNvSpPr txBox="1"/>
          <p:nvPr/>
        </p:nvSpPr>
        <p:spPr>
          <a:xfrm>
            <a:off x="7536283" y="1119840"/>
            <a:ext cx="231326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endParaRPr lang="en-GB" sz="1050" b="1" dirty="0">
              <a:solidFill>
                <a:srgbClr val="EE0000"/>
              </a:solidFill>
            </a:endParaRPr>
          </a:p>
          <a:p>
            <a:pPr lvl="0">
              <a:defRPr/>
            </a:pPr>
            <a:endParaRPr lang="en-GB" sz="1050" b="1" dirty="0">
              <a:solidFill>
                <a:srgbClr val="EE0000"/>
              </a:solidFill>
            </a:endParaRPr>
          </a:p>
          <a:p>
            <a:pPr lvl="0">
              <a:defRPr/>
            </a:pPr>
            <a:r>
              <a:rPr lang="en-GB" sz="900" b="1" dirty="0">
                <a:solidFill>
                  <a:srgbClr val="02050A"/>
                </a:solidFill>
              </a:rPr>
              <a:t>Our Bodies</a:t>
            </a:r>
            <a:endParaRPr lang="en-GB" sz="900" dirty="0">
              <a:solidFill>
                <a:srgbClr val="02050A"/>
              </a:solidFill>
            </a:endParaRPr>
          </a:p>
          <a:p>
            <a:pPr fontAlgn="base"/>
            <a:r>
              <a:rPr lang="en-GB" sz="900" b="1" dirty="0">
                <a:solidFill>
                  <a:srgbClr val="02050A"/>
                </a:solidFill>
              </a:rPr>
              <a:t>Big Question and Purpose: </a:t>
            </a:r>
          </a:p>
          <a:p>
            <a:pPr fontAlgn="base"/>
            <a:r>
              <a:rPr lang="en-GB" sz="900" b="1" dirty="0">
                <a:solidFill>
                  <a:srgbClr val="02050A"/>
                </a:solidFill>
              </a:rPr>
              <a:t>Our Bodies</a:t>
            </a:r>
            <a:r>
              <a:rPr lang="en-GB" sz="900" dirty="0">
                <a:solidFill>
                  <a:srgbClr val="02050A"/>
                </a:solidFill>
              </a:rPr>
              <a:t>:</a:t>
            </a:r>
          </a:p>
          <a:p>
            <a:pPr lvl="0">
              <a:defRPr/>
            </a:pPr>
            <a:r>
              <a:rPr kumimoji="0" lang="en-GB" sz="900" i="0" u="none" strike="noStrike" kern="1200" cap="none" spc="0" normalizeH="0" baseline="0" noProof="0" dirty="0">
                <a:ln>
                  <a:noFill/>
                </a:ln>
                <a:solidFill>
                  <a:srgbClr val="02050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body part is this?</a:t>
            </a:r>
          </a:p>
          <a:p>
            <a:pPr lvl="0"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2050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By the </a:t>
            </a:r>
            <a:r>
              <a:rPr kumimoji="0" lang="en-GB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2050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</a:t>
            </a:r>
            <a:r>
              <a:rPr lang="en-GB" sz="900" dirty="0">
                <a:solidFill>
                  <a:srgbClr val="02050A"/>
                </a:solidFill>
                <a:latin typeface="Calibri" panose="020F0502020204030204"/>
              </a:rPr>
              <a:t>d of the unit pupils will be able to </a:t>
            </a:r>
            <a:r>
              <a:rPr lang="en-GB" sz="900" dirty="0" err="1">
                <a:solidFill>
                  <a:srgbClr val="02050A"/>
                </a:solidFill>
                <a:latin typeface="Calibri" panose="020F0502020204030204"/>
              </a:rPr>
              <a:t>indentify</a:t>
            </a:r>
            <a:r>
              <a:rPr lang="en-GB" sz="900" dirty="0">
                <a:solidFill>
                  <a:srgbClr val="02050A"/>
                </a:solidFill>
                <a:latin typeface="Calibri" panose="020F0502020204030204"/>
              </a:rPr>
              <a:t> main body parts.</a:t>
            </a:r>
          </a:p>
          <a:p>
            <a:pPr lvl="0">
              <a:defRPr/>
            </a:pPr>
            <a:endParaRPr lang="en-GB" sz="900" dirty="0">
              <a:solidFill>
                <a:srgbClr val="02050A"/>
              </a:solidFill>
              <a:latin typeface="Calibri" panose="020F0502020204030204"/>
            </a:endParaRPr>
          </a:p>
          <a:p>
            <a:pPr lvl="0">
              <a:defRPr/>
            </a:pPr>
            <a:r>
              <a:rPr lang="en-GB" sz="900" b="1" dirty="0">
                <a:solidFill>
                  <a:srgbClr val="02050A"/>
                </a:solidFill>
                <a:latin typeface="Calibri" panose="020F0502020204030204"/>
              </a:rPr>
              <a:t>Animals </a:t>
            </a:r>
          </a:p>
          <a:p>
            <a:pPr lvl="0">
              <a:defRPr/>
            </a:pPr>
            <a:r>
              <a:rPr lang="en-GB" sz="900" dirty="0">
                <a:solidFill>
                  <a:srgbClr val="02050A"/>
                </a:solidFill>
                <a:latin typeface="Calibri" panose="020F0502020204030204"/>
              </a:rPr>
              <a:t>What is the animal doing?</a:t>
            </a:r>
          </a:p>
          <a:p>
            <a:pPr lvl="0">
              <a:defRPr/>
            </a:pPr>
            <a:r>
              <a:rPr lang="en-GB" sz="900" dirty="0">
                <a:solidFill>
                  <a:srgbClr val="02050A"/>
                </a:solidFill>
                <a:latin typeface="Calibri" panose="020F0502020204030204"/>
              </a:rPr>
              <a:t>By the end of the unit pupils will be able to </a:t>
            </a:r>
            <a:r>
              <a:rPr lang="en-GB" sz="900" dirty="0" err="1">
                <a:solidFill>
                  <a:srgbClr val="02050A"/>
                </a:solidFill>
                <a:latin typeface="Calibri" panose="020F0502020204030204"/>
              </a:rPr>
              <a:t>indentify</a:t>
            </a:r>
            <a:r>
              <a:rPr lang="en-GB" sz="900" dirty="0">
                <a:solidFill>
                  <a:srgbClr val="02050A"/>
                </a:solidFill>
                <a:latin typeface="Calibri" panose="020F0502020204030204"/>
              </a:rPr>
              <a:t> and describe familiar animals.</a:t>
            </a:r>
          </a:p>
          <a:p>
            <a:pPr lvl="0">
              <a:defRPr/>
            </a:pPr>
            <a:endParaRPr lang="en-GB" sz="1000" b="1" dirty="0">
              <a:solidFill>
                <a:srgbClr val="02050A"/>
              </a:solidFill>
              <a:latin typeface="Calibri" panose="020F0502020204030204"/>
            </a:endParaRPr>
          </a:p>
          <a:p>
            <a:pPr lvl="0"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2050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C60533-3F7E-8904-5184-DA73FAF8E47C}"/>
              </a:ext>
            </a:extLst>
          </p:cNvPr>
          <p:cNvSpPr txBox="1"/>
          <p:nvPr/>
        </p:nvSpPr>
        <p:spPr>
          <a:xfrm>
            <a:off x="2555346" y="1461951"/>
            <a:ext cx="213484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 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0D203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A8A91E4-B025-CF50-02A5-D8B5C35409CD}"/>
              </a:ext>
            </a:extLst>
          </p:cNvPr>
          <p:cNvSpPr txBox="1"/>
          <p:nvPr/>
        </p:nvSpPr>
        <p:spPr>
          <a:xfrm>
            <a:off x="5096471" y="1470454"/>
            <a:ext cx="200101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B8B4DC-845C-9235-C536-467C1E713DE3}"/>
              </a:ext>
            </a:extLst>
          </p:cNvPr>
          <p:cNvSpPr txBox="1"/>
          <p:nvPr/>
        </p:nvSpPr>
        <p:spPr>
          <a:xfrm>
            <a:off x="125249" y="1601949"/>
            <a:ext cx="2047585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2050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inform</a:t>
            </a:r>
            <a:r>
              <a:rPr lang="en-US" sz="1200" b="1" dirty="0">
                <a:solidFill>
                  <a:srgbClr val="02050A"/>
                </a:solidFill>
                <a:latin typeface="Calibri" panose="020F0502020204030204"/>
              </a:rPr>
              <a:t>: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2050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02050A"/>
                </a:solidFill>
                <a:latin typeface="Calibri" panose="020F0502020204030204"/>
              </a:rPr>
              <a:t>To inform Labels list and captions linked to people and themselves.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D203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 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Entertain:</a:t>
            </a:r>
          </a:p>
          <a:p>
            <a:pPr lvl="0">
              <a:defRPr/>
            </a:pPr>
            <a:r>
              <a:rPr lang="en-GB" sz="1200" dirty="0"/>
              <a:t>Stories about people.</a:t>
            </a:r>
          </a:p>
          <a:p>
            <a:pPr lvl="0">
              <a:defRPr/>
            </a:pPr>
            <a:endParaRPr lang="en-GB" sz="1200" dirty="0"/>
          </a:p>
          <a:p>
            <a:pPr lvl="0">
              <a:defRPr/>
            </a:pPr>
            <a:r>
              <a:rPr lang="en-GB" sz="1200" dirty="0"/>
              <a:t>Communication </a:t>
            </a:r>
          </a:p>
          <a:p>
            <a:pPr lvl="0">
              <a:defRPr/>
            </a:pPr>
            <a:r>
              <a:rPr lang="en-GB" sz="1200" dirty="0"/>
              <a:t>Vocabulary </a:t>
            </a:r>
          </a:p>
          <a:p>
            <a:pPr lvl="0">
              <a:defRPr/>
            </a:pPr>
            <a:r>
              <a:rPr lang="en-GB" sz="1200" dirty="0"/>
              <a:t>Using communication boards and Grid for iPad   </a:t>
            </a:r>
          </a:p>
          <a:p>
            <a:pPr lvl="0"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defRPr/>
            </a:pPr>
            <a:endParaRPr lang="en-GB" sz="1200" dirty="0">
              <a:solidFill>
                <a:srgbClr val="0D203A"/>
              </a:solidFill>
              <a:latin typeface="Calibri" panose="020F0502020204030204"/>
            </a:endParaRPr>
          </a:p>
          <a:p>
            <a:pPr lvl="0"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4BBF3F-3865-156C-040B-4353690BCE62}"/>
              </a:ext>
            </a:extLst>
          </p:cNvPr>
          <p:cNvSpPr txBox="1"/>
          <p:nvPr/>
        </p:nvSpPr>
        <p:spPr>
          <a:xfrm>
            <a:off x="2497761" y="1448873"/>
            <a:ext cx="2197801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srgbClr val="02050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Number: </a:t>
            </a:r>
          </a:p>
          <a:p>
            <a:pPr lvl="0"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2050A"/>
                </a:solidFill>
                <a:effectLst/>
                <a:uLnTx/>
                <a:uFillTx/>
                <a:ea typeface="+mn-ea"/>
                <a:cs typeface="+mn-cs"/>
              </a:rPr>
              <a:t>Counting and sorting.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srgbClr val="02050A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rgbClr val="02050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Exploring shape, space and pattern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rgbClr val="02050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lvl="0"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srgbClr val="02050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Measure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rgbClr val="02050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lang="en-GB" sz="1050" dirty="0">
                <a:solidFill>
                  <a:srgbClr val="02050A"/>
                </a:solidFill>
              </a:rPr>
              <a:t>Exploring length, weight and capacity. 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2050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5E99FB3-01AD-C79C-BC68-A7D9DE46444A}"/>
              </a:ext>
            </a:extLst>
          </p:cNvPr>
          <p:cNvSpPr txBox="1"/>
          <p:nvPr/>
        </p:nvSpPr>
        <p:spPr>
          <a:xfrm>
            <a:off x="2554950" y="3640289"/>
            <a:ext cx="231336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900" b="1" dirty="0"/>
          </a:p>
          <a:p>
            <a:r>
              <a:rPr lang="en-GB" sz="900" dirty="0">
                <a:solidFill>
                  <a:srgbClr val="02050A"/>
                </a:solidFill>
              </a:rPr>
              <a:t>Bikeability   </a:t>
            </a:r>
          </a:p>
          <a:p>
            <a:endParaRPr lang="en-GB" sz="900" dirty="0">
              <a:solidFill>
                <a:srgbClr val="02050A"/>
              </a:solidFill>
            </a:endParaRPr>
          </a:p>
          <a:p>
            <a:r>
              <a:rPr lang="en-GB" sz="900" dirty="0">
                <a:solidFill>
                  <a:srgbClr val="02050A"/>
                </a:solidFill>
              </a:rPr>
              <a:t> Target games &gt; Boccia   </a:t>
            </a:r>
          </a:p>
          <a:p>
            <a:endParaRPr lang="en-GB" sz="900" dirty="0">
              <a:solidFill>
                <a:srgbClr val="02050A"/>
              </a:solidFill>
            </a:endParaRPr>
          </a:p>
          <a:p>
            <a:endParaRPr lang="en-GB" sz="9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A6790BA-E695-AB50-D544-F4D3E2876A87}"/>
              </a:ext>
            </a:extLst>
          </p:cNvPr>
          <p:cNvSpPr txBox="1"/>
          <p:nvPr/>
        </p:nvSpPr>
        <p:spPr>
          <a:xfrm>
            <a:off x="4945781" y="1392654"/>
            <a:ext cx="2296448" cy="32162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defRPr/>
            </a:pPr>
            <a:r>
              <a:rPr lang="en-GB" sz="1100" b="1" dirty="0">
                <a:solidFill>
                  <a:srgbClr val="02050A"/>
                </a:solidFill>
              </a:rPr>
              <a:t>Special people (Christianity Focus)</a:t>
            </a:r>
          </a:p>
          <a:p>
            <a:pPr fontAlgn="base"/>
            <a:r>
              <a:rPr lang="en-GB" sz="1000" b="1" dirty="0">
                <a:solidFill>
                  <a:srgbClr val="02050A"/>
                </a:solidFill>
              </a:rPr>
              <a:t>Purpose: </a:t>
            </a:r>
            <a:r>
              <a:rPr lang="en-GB" sz="1000" dirty="0">
                <a:solidFill>
                  <a:srgbClr val="02050A"/>
                </a:solidFill>
              </a:rPr>
              <a:t>Find me … (themselves, family, key people) </a:t>
            </a:r>
          </a:p>
          <a:p>
            <a:pPr fontAlgn="base"/>
            <a:endParaRPr lang="en-GB" sz="1000" dirty="0">
              <a:solidFill>
                <a:srgbClr val="02050A"/>
              </a:solidFill>
            </a:endParaRPr>
          </a:p>
          <a:p>
            <a:pPr fontAlgn="base"/>
            <a:r>
              <a:rPr lang="en-GB" sz="1000" b="1" dirty="0">
                <a:solidFill>
                  <a:srgbClr val="02050A"/>
                </a:solidFill>
              </a:rPr>
              <a:t>Enrichment</a:t>
            </a:r>
            <a:r>
              <a:rPr lang="en-GB" sz="1000" dirty="0">
                <a:solidFill>
                  <a:srgbClr val="02050A"/>
                </a:solidFill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2050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Harvest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srgbClr val="02050A"/>
                </a:solidFill>
                <a:latin typeface="Calibri" panose="020F0502020204030204"/>
              </a:rPr>
              <a:t>Christmas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dirty="0">
              <a:solidFill>
                <a:srgbClr val="02050A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2050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srgbClr val="02050A"/>
                </a:solidFill>
                <a:latin typeface="Calibri" panose="020F0502020204030204"/>
              </a:rPr>
              <a:t>Location and Places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2050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Where is …..? (focus on school environment initially.</a:t>
            </a:r>
          </a:p>
          <a:p>
            <a:pPr lvl="0"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02050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Purpose: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2050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GB" sz="1000" dirty="0">
                <a:solidFill>
                  <a:srgbClr val="02050A"/>
                </a:solidFill>
              </a:rPr>
              <a:t>Pupils will be able to demonstrate awareness of areas of the school </a:t>
            </a:r>
          </a:p>
          <a:p>
            <a:pPr lvl="0"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2050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02050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Enrichment: </a:t>
            </a:r>
            <a:r>
              <a:rPr kumimoji="0" lang="en-GB" sz="1000" i="0" u="none" strike="noStrike" kern="1200" cap="none" spc="0" normalizeH="0" baseline="0" noProof="0" dirty="0">
                <a:ln>
                  <a:noFill/>
                </a:ln>
                <a:solidFill>
                  <a:srgbClr val="02050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School visit; different transitions around school links to sports barn, field, horticulture are, playground.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6587DD-608A-8143-A474-E3553F9FC229}"/>
              </a:ext>
            </a:extLst>
          </p:cNvPr>
          <p:cNvSpPr txBox="1"/>
          <p:nvPr/>
        </p:nvSpPr>
        <p:spPr>
          <a:xfrm>
            <a:off x="7546777" y="3005715"/>
            <a:ext cx="2205651" cy="263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endParaRPr lang="en-GB" sz="900" b="1" dirty="0">
              <a:solidFill>
                <a:srgbClr val="02050A"/>
              </a:solidFill>
            </a:endParaRPr>
          </a:p>
          <a:p>
            <a:pPr fontAlgn="base"/>
            <a:r>
              <a:rPr lang="en-GB" sz="900" b="1" dirty="0">
                <a:solidFill>
                  <a:srgbClr val="02050A"/>
                </a:solidFill>
              </a:rPr>
              <a:t>Online Safety</a:t>
            </a:r>
          </a:p>
          <a:p>
            <a:pPr fontAlgn="base"/>
            <a:r>
              <a:rPr lang="en-GB" sz="900" b="1" dirty="0">
                <a:solidFill>
                  <a:srgbClr val="02050A"/>
                </a:solidFill>
              </a:rPr>
              <a:t>Purpose: </a:t>
            </a:r>
            <a:r>
              <a:rPr lang="en-GB" sz="900" dirty="0">
                <a:solidFill>
                  <a:srgbClr val="02050A"/>
                </a:solidFill>
              </a:rPr>
              <a:t>Online Safety Content</a:t>
            </a:r>
          </a:p>
          <a:p>
            <a:pPr fontAlgn="base"/>
            <a:r>
              <a:rPr lang="en-GB" sz="900" dirty="0">
                <a:solidFill>
                  <a:srgbClr val="02050A"/>
                </a:solidFill>
              </a:rPr>
              <a:t>Managing online information</a:t>
            </a:r>
          </a:p>
          <a:p>
            <a:pPr fontAlgn="base"/>
            <a:r>
              <a:rPr lang="en-GB" sz="900" dirty="0">
                <a:solidFill>
                  <a:srgbClr val="02050A"/>
                </a:solidFill>
              </a:rPr>
              <a:t>Pathway 2 and 3 only:</a:t>
            </a:r>
          </a:p>
          <a:p>
            <a:pPr fontAlgn="base"/>
            <a:r>
              <a:rPr lang="en-GB" sz="900" dirty="0">
                <a:solidFill>
                  <a:srgbClr val="02050A"/>
                </a:solidFill>
              </a:rPr>
              <a:t>Pupils can identify devices they could use to access the internet.</a:t>
            </a:r>
          </a:p>
          <a:p>
            <a:pPr fontAlgn="base"/>
            <a:r>
              <a:rPr lang="en-GB" sz="900" b="1" dirty="0">
                <a:solidFill>
                  <a:srgbClr val="02050A"/>
                </a:solidFill>
              </a:rPr>
              <a:t>Presentations</a:t>
            </a:r>
          </a:p>
          <a:p>
            <a:pPr fontAlgn="base"/>
            <a:r>
              <a:rPr lang="en-GB" sz="900" b="1" dirty="0">
                <a:solidFill>
                  <a:srgbClr val="02050A"/>
                </a:solidFill>
              </a:rPr>
              <a:t>Purpose-: </a:t>
            </a:r>
            <a:r>
              <a:rPr lang="en-GB" sz="900" dirty="0">
                <a:solidFill>
                  <a:srgbClr val="02050A"/>
                </a:solidFill>
              </a:rPr>
              <a:t>Pupils will work on their presentation skills, both technological and spoken. They will create some form of presentation, and share it with a teacher, peer or group.     </a:t>
            </a:r>
          </a:p>
          <a:p>
            <a:pPr fontAlgn="base"/>
            <a:endParaRPr lang="en-GB" sz="900" dirty="0">
              <a:solidFill>
                <a:srgbClr val="EE0000"/>
              </a:solidFill>
            </a:endParaRPr>
          </a:p>
          <a:p>
            <a:pPr fontAlgn="base"/>
            <a:endParaRPr lang="en-GB" sz="900" dirty="0"/>
          </a:p>
          <a:p>
            <a:pPr fontAlgn="base"/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srgbClr val="EE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fontAlgn="base"/>
            <a:endParaRPr lang="en-GB" sz="1000" dirty="0">
              <a:solidFill>
                <a:srgbClr val="0D203A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C4DD701-9BFB-8159-B913-9F52E692007C}"/>
              </a:ext>
            </a:extLst>
          </p:cNvPr>
          <p:cNvSpPr txBox="1"/>
          <p:nvPr/>
        </p:nvSpPr>
        <p:spPr>
          <a:xfrm>
            <a:off x="125249" y="5680155"/>
            <a:ext cx="6041106" cy="1969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02050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Art and Design 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2050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2050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Artist- And</a:t>
            </a:r>
            <a:r>
              <a:rPr lang="en-US" sz="1000" dirty="0">
                <a:solidFill>
                  <a:srgbClr val="02050A"/>
                </a:solidFill>
                <a:latin typeface="Calibri" panose="020F0502020204030204"/>
              </a:rPr>
              <a:t>y Warhol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2050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  Thread: Printing (Hands) – Focus on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2050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colour</a:t>
            </a:r>
            <a:r>
              <a:rPr lang="en-US" sz="1000" dirty="0">
                <a:solidFill>
                  <a:srgbClr val="02050A"/>
                </a:solidFill>
                <a:latin typeface="Calibri" panose="020F0502020204030204"/>
              </a:rPr>
              <a:t>.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2050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fontAlgn="base"/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2050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Purpose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2050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2050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Children to repeat images (hand prints) using bold colours.</a:t>
            </a:r>
          </a:p>
          <a:p>
            <a:pPr fontAlgn="base"/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2050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fontAlgn="base"/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02050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Music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2050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-</a:t>
            </a:r>
            <a:r>
              <a:rPr lang="en-GB" sz="900" b="1" dirty="0">
                <a:solidFill>
                  <a:srgbClr val="02050A"/>
                </a:solidFill>
              </a:rPr>
              <a:t>Dynamics</a:t>
            </a:r>
            <a:r>
              <a:rPr lang="en-GB" sz="900" dirty="0">
                <a:solidFill>
                  <a:srgbClr val="02050A"/>
                </a:solidFill>
              </a:rPr>
              <a:t> – Imitation songs and activities  </a:t>
            </a:r>
            <a:r>
              <a:rPr lang="en-GB" sz="900" u="sng" dirty="0">
                <a:solidFill>
                  <a:srgbClr val="02050A"/>
                </a:solidFill>
              </a:rPr>
              <a:t>Music/songs</a:t>
            </a:r>
            <a:r>
              <a:rPr lang="en-GB" sz="900" dirty="0">
                <a:solidFill>
                  <a:srgbClr val="02050A"/>
                </a:solidFill>
              </a:rPr>
              <a:t>   </a:t>
            </a:r>
            <a:r>
              <a:rPr lang="en-GB" sz="900" u="sng" dirty="0">
                <a:solidFill>
                  <a:srgbClr val="02050A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Copycat Copy Me</a:t>
            </a:r>
            <a:r>
              <a:rPr lang="en-GB" sz="900" u="sng" dirty="0">
                <a:solidFill>
                  <a:srgbClr val="02050A"/>
                </a:solidFill>
              </a:rPr>
              <a:t> </a:t>
            </a:r>
            <a:r>
              <a:rPr lang="en-GB" sz="900" dirty="0">
                <a:solidFill>
                  <a:srgbClr val="02050A"/>
                </a:solidFill>
              </a:rPr>
              <a:t>  </a:t>
            </a:r>
            <a:r>
              <a:rPr lang="en-GB" sz="900" u="sng" dirty="0">
                <a:solidFill>
                  <a:srgbClr val="02050A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Boom Chicka Boom</a:t>
            </a:r>
            <a:endParaRPr lang="en-GB" sz="1000" dirty="0">
              <a:solidFill>
                <a:srgbClr val="02050A"/>
              </a:solidFill>
            </a:endParaRPr>
          </a:p>
          <a:p>
            <a:pPr fontAlgn="base"/>
            <a:r>
              <a:rPr lang="en-GB" sz="900" b="1" dirty="0">
                <a:solidFill>
                  <a:srgbClr val="02050A"/>
                </a:solidFill>
              </a:rPr>
              <a:t>Purpose:</a:t>
            </a:r>
            <a:r>
              <a:rPr lang="en-GB" sz="900" dirty="0">
                <a:solidFill>
                  <a:srgbClr val="02050A"/>
                </a:solidFill>
              </a:rPr>
              <a:t> For pupils to begin to recreate a sound they have heard.   </a:t>
            </a:r>
          </a:p>
          <a:p>
            <a:pPr fontAlgn="base"/>
            <a:r>
              <a:rPr lang="en-GB" sz="900" dirty="0">
                <a:solidFill>
                  <a:srgbClr val="02050A"/>
                </a:solidFill>
              </a:rPr>
              <a:t>Pupils will develop skills in imitation, focussing and listening to others. By using a variety of instruments, they will gain the ability to play at different sound levels to show changes in dynamics.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0D203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99CE04-0BA6-9713-A7A2-FE620AB59FFC}"/>
              </a:ext>
            </a:extLst>
          </p:cNvPr>
          <p:cNvSpPr txBox="1"/>
          <p:nvPr/>
        </p:nvSpPr>
        <p:spPr>
          <a:xfrm>
            <a:off x="6313510" y="5763666"/>
            <a:ext cx="6097772" cy="15234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2050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Cooking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2050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- Identify and use basic tools and equipment – for cutting and spreading.</a:t>
            </a:r>
            <a:endParaRPr lang="en-GB" sz="1200" dirty="0">
              <a:solidFill>
                <a:srgbClr val="02050A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solidFill>
                  <a:srgbClr val="02050A"/>
                </a:solidFill>
                <a:latin typeface="Calibri" panose="020F0502020204030204"/>
              </a:rPr>
              <a:t> </a:t>
            </a:r>
          </a:p>
          <a:p>
            <a:pPr lvl="0"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2050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Purpose</a:t>
            </a:r>
            <a:r>
              <a:rPr lang="en-GB" sz="1200" dirty="0">
                <a:solidFill>
                  <a:srgbClr val="02050A"/>
                </a:solidFill>
                <a:latin typeface="Calibri" panose="020F0502020204030204"/>
              </a:rPr>
              <a:t>: </a:t>
            </a:r>
            <a:r>
              <a:rPr lang="en-GB" sz="1200" dirty="0">
                <a:solidFill>
                  <a:srgbClr val="02050A"/>
                </a:solidFill>
              </a:rPr>
              <a:t>Pupils will be able to respond to what’s that or what are you doing questions when cutting or spreading.</a:t>
            </a:r>
          </a:p>
          <a:p>
            <a:pPr lvl="0"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2050A"/>
                </a:solidFill>
                <a:effectLst/>
                <a:uLnTx/>
                <a:uFillTx/>
                <a:ea typeface="+mn-ea"/>
                <a:cs typeface="+mn-cs"/>
              </a:rPr>
              <a:t>Recipe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2050A"/>
                </a:solidFill>
                <a:effectLst/>
                <a:uLnTx/>
                <a:uFillTx/>
                <a:ea typeface="+mn-ea"/>
                <a:cs typeface="+mn-cs"/>
              </a:rPr>
              <a:t>: Bread and spreads / crackers and spreads.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0D203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5DED87-F6F2-09F6-3898-DAF0CDDA9B4E}"/>
              </a:ext>
            </a:extLst>
          </p:cNvPr>
          <p:cNvSpPr txBox="1"/>
          <p:nvPr/>
        </p:nvSpPr>
        <p:spPr>
          <a:xfrm>
            <a:off x="9922227" y="1529409"/>
            <a:ext cx="2287876" cy="276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defRPr/>
            </a:pPr>
            <a:r>
              <a:rPr lang="en-GB" sz="1100" b="1" dirty="0">
                <a:solidFill>
                  <a:srgbClr val="02050A"/>
                </a:solidFill>
              </a:rPr>
              <a:t>Self Awareness:</a:t>
            </a:r>
          </a:p>
          <a:p>
            <a:pPr lvl="0">
              <a:defRPr/>
            </a:pPr>
            <a:endParaRPr lang="en-GB" sz="1100" b="1" dirty="0">
              <a:solidFill>
                <a:srgbClr val="02050A"/>
              </a:solidFill>
            </a:endParaRPr>
          </a:p>
          <a:p>
            <a:pPr lvl="0">
              <a:defRPr/>
            </a:pPr>
            <a:r>
              <a:rPr lang="en-GB" sz="1100" b="1" dirty="0">
                <a:solidFill>
                  <a:srgbClr val="02050A"/>
                </a:solidFill>
              </a:rPr>
              <a:t>Strengths and Challenges</a:t>
            </a:r>
          </a:p>
          <a:p>
            <a:r>
              <a:rPr lang="en-GB" sz="1100" b="1" dirty="0">
                <a:solidFill>
                  <a:srgbClr val="02050A"/>
                </a:solidFill>
              </a:rPr>
              <a:t>Purpose</a:t>
            </a:r>
            <a:r>
              <a:rPr lang="en-GB" sz="1100" dirty="0">
                <a:solidFill>
                  <a:srgbClr val="02050A"/>
                </a:solidFill>
              </a:rPr>
              <a:t>:</a:t>
            </a:r>
          </a:p>
          <a:p>
            <a:r>
              <a:rPr lang="en-GB" sz="1000" dirty="0">
                <a:solidFill>
                  <a:srgbClr val="02050A"/>
                </a:solidFill>
              </a:rPr>
              <a:t>To share special interests – what I like etc.</a:t>
            </a:r>
          </a:p>
          <a:p>
            <a:endParaRPr lang="en-GB" sz="1000" dirty="0">
              <a:solidFill>
                <a:srgbClr val="02050A"/>
              </a:solidFill>
            </a:endParaRPr>
          </a:p>
          <a:p>
            <a:pPr lvl="0">
              <a:defRPr/>
            </a:pPr>
            <a:r>
              <a:rPr lang="en-GB" sz="1100" b="1" dirty="0">
                <a:solidFill>
                  <a:srgbClr val="02050A"/>
                </a:solidFill>
              </a:rPr>
              <a:t>Self Care, support and safety in community:</a:t>
            </a:r>
          </a:p>
          <a:p>
            <a:pPr lvl="0">
              <a:defRPr/>
            </a:pPr>
            <a:endParaRPr lang="en-GB" sz="1100" b="1" dirty="0">
              <a:solidFill>
                <a:srgbClr val="02050A"/>
              </a:solidFill>
            </a:endParaRPr>
          </a:p>
          <a:p>
            <a:pPr lvl="0">
              <a:defRPr/>
            </a:pPr>
            <a:r>
              <a:rPr lang="en-GB" sz="1100" b="1" dirty="0">
                <a:solidFill>
                  <a:srgbClr val="02050A"/>
                </a:solidFill>
              </a:rPr>
              <a:t>Be Safe</a:t>
            </a:r>
          </a:p>
          <a:p>
            <a:pPr lvl="0">
              <a:defRPr/>
            </a:pPr>
            <a:r>
              <a:rPr lang="en-GB" sz="1100" b="1" dirty="0">
                <a:solidFill>
                  <a:srgbClr val="02050A"/>
                </a:solidFill>
              </a:rPr>
              <a:t>Purpose: </a:t>
            </a:r>
            <a:r>
              <a:rPr lang="en-GB" sz="1000" dirty="0">
                <a:solidFill>
                  <a:srgbClr val="02050A"/>
                </a:solidFill>
              </a:rPr>
              <a:t>To know we need to keep parts of our body private.</a:t>
            </a:r>
            <a:endParaRPr lang="en-GB" sz="1000" b="1" dirty="0">
              <a:solidFill>
                <a:srgbClr val="02050A"/>
              </a:solidFill>
            </a:endParaRPr>
          </a:p>
          <a:p>
            <a:pPr lvl="0">
              <a:defRPr/>
            </a:pP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2050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41CD93-1D1E-985F-D42E-CACF246ED2A5}"/>
              </a:ext>
            </a:extLst>
          </p:cNvPr>
          <p:cNvSpPr/>
          <p:nvPr/>
        </p:nvSpPr>
        <p:spPr>
          <a:xfrm>
            <a:off x="8661966" y="46121"/>
            <a:ext cx="272382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All About Me</a:t>
            </a:r>
            <a:endParaRPr lang="en-US" sz="3600" b="1" cap="none" spc="0" dirty="0">
              <a:ln w="1270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A7A7B21-D1F2-2816-3C4D-378FEA2726D2}"/>
              </a:ext>
            </a:extLst>
          </p:cNvPr>
          <p:cNvSpPr txBox="1"/>
          <p:nvPr/>
        </p:nvSpPr>
        <p:spPr>
          <a:xfrm>
            <a:off x="5044696" y="3718258"/>
            <a:ext cx="200101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59556368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16">
      <a:dk1>
        <a:srgbClr val="FFFFFF"/>
      </a:dk1>
      <a:lt1>
        <a:srgbClr val="0D203A"/>
      </a:lt1>
      <a:dk2>
        <a:srgbClr val="FFFFFF"/>
      </a:dk2>
      <a:lt2>
        <a:srgbClr val="1B024C"/>
      </a:lt2>
      <a:accent1>
        <a:srgbClr val="F24968"/>
      </a:accent1>
      <a:accent2>
        <a:srgbClr val="A6039B"/>
      </a:accent2>
      <a:accent3>
        <a:srgbClr val="1B024B"/>
      </a:accent3>
      <a:accent4>
        <a:srgbClr val="6104BF"/>
      </a:accent4>
      <a:accent5>
        <a:srgbClr val="3204D9"/>
      </a:accent5>
      <a:accent6>
        <a:srgbClr val="7567F2"/>
      </a:accent6>
      <a:hlink>
        <a:srgbClr val="F24968"/>
      </a:hlink>
      <a:folHlink>
        <a:srgbClr val="A6039B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F10A4F0B073B4EAEB01E08605F41E2" ma:contentTypeVersion="15" ma:contentTypeDescription="Create a new document." ma:contentTypeScope="" ma:versionID="c7dcd530bb4ba1d703119dd6332c3d6c">
  <xsd:schema xmlns:xsd="http://www.w3.org/2001/XMLSchema" xmlns:xs="http://www.w3.org/2001/XMLSchema" xmlns:p="http://schemas.microsoft.com/office/2006/metadata/properties" xmlns:ns2="6e5e5dc4-e3f4-48f2-953d-88ce1e6c4060" xmlns:ns3="855f6bb2-86c7-443a-bc3e-497fbb0ed481" targetNamespace="http://schemas.microsoft.com/office/2006/metadata/properties" ma:root="true" ma:fieldsID="9a80a676b0e66312fc301bb063938e90" ns2:_="" ns3:_="">
    <xsd:import namespace="6e5e5dc4-e3f4-48f2-953d-88ce1e6c4060"/>
    <xsd:import namespace="855f6bb2-86c7-443a-bc3e-497fbb0ed48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5e5dc4-e3f4-48f2-953d-88ce1e6c406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eb7f5f34-269d-4cd1-afb1-2f59092e266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5f6bb2-86c7-443a-bc3e-497fbb0ed481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e5e5dc4-e3f4-48f2-953d-88ce1e6c406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45566AE-41FB-48C4-9371-562945F6792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76169C3-4326-4C6C-8306-DD07634073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e5e5dc4-e3f4-48f2-953d-88ce1e6c4060"/>
    <ds:schemaRef ds:uri="855f6bb2-86c7-443a-bc3e-497fbb0ed48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2261A57-8A19-4085-B53F-44EF1B4885BF}">
  <ds:schemaRefs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terms/"/>
    <ds:schemaRef ds:uri="6e5e5dc4-e3f4-48f2-953d-88ce1e6c4060"/>
    <ds:schemaRef ds:uri="http://purl.org/dc/elements/1.1/"/>
    <ds:schemaRef ds:uri="855f6bb2-86c7-443a-bc3e-497fbb0ed481"/>
    <ds:schemaRef ds:uri="http://purl.org/dc/dcmitype/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870</TotalTime>
  <Words>486</Words>
  <Application>Microsoft Office PowerPoint</Application>
  <PresentationFormat>Widescreen</PresentationFormat>
  <Paragraphs>107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Segoe UI</vt:lpstr>
      <vt:lpstr>1_Office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Nicola Holland</dc:creator>
  <cp:lastModifiedBy>Nicola Holland</cp:lastModifiedBy>
  <cp:revision>4</cp:revision>
  <dcterms:created xsi:type="dcterms:W3CDTF">2025-08-30T18:39:13Z</dcterms:created>
  <dcterms:modified xsi:type="dcterms:W3CDTF">2026-09-04T10:48:43Z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0x01010051F10A4F0B073B4EAEB01E08605F41E2</vt:lpwstr>
  </property>
  <property fmtid="{D5CDD505-2E9C-101B-9397-08002B2CF9AE}" pid="3" name="MediaServiceImageTags">
    <vt:lpwstr/>
  </property>
</Properties>
</file>