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1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cy Young" userId="ee16479f-3830-4c5c-bcd6-f305dfcbe7a2" providerId="ADAL" clId="{F7CB00E6-C01A-4CF0-A426-3BE03B9BD8C7}"/>
    <pc:docChg chg="undo redo custSel modSld">
      <pc:chgData name="Tracy Young" userId="ee16479f-3830-4c5c-bcd6-f305dfcbe7a2" providerId="ADAL" clId="{F7CB00E6-C01A-4CF0-A426-3BE03B9BD8C7}" dt="2026-07-03T14:35:59.960" v="6039" actId="207"/>
      <pc:docMkLst>
        <pc:docMk/>
      </pc:docMkLst>
      <pc:sldChg chg="modSp mod">
        <pc:chgData name="Tracy Young" userId="ee16479f-3830-4c5c-bcd6-f305dfcbe7a2" providerId="ADAL" clId="{F7CB00E6-C01A-4CF0-A426-3BE03B9BD8C7}" dt="2026-07-03T14:35:59.960" v="6039" actId="207"/>
        <pc:sldMkLst>
          <pc:docMk/>
          <pc:sldMk cId="2758754443" sldId="314"/>
        </pc:sldMkLst>
        <pc:spChg chg="mod">
          <ac:chgData name="Tracy Young" userId="ee16479f-3830-4c5c-bcd6-f305dfcbe7a2" providerId="ADAL" clId="{F7CB00E6-C01A-4CF0-A426-3BE03B9BD8C7}" dt="2026-07-03T07:40:21.604" v="3926" actId="20577"/>
          <ac:spMkLst>
            <pc:docMk/>
            <pc:sldMk cId="2758754443" sldId="314"/>
            <ac:spMk id="3" creationId="{9C30C953-B875-64D2-1EB8-A6C024604EEF}"/>
          </ac:spMkLst>
        </pc:spChg>
        <pc:spChg chg="mod">
          <ac:chgData name="Tracy Young" userId="ee16479f-3830-4c5c-bcd6-f305dfcbe7a2" providerId="ADAL" clId="{F7CB00E6-C01A-4CF0-A426-3BE03B9BD8C7}" dt="2026-07-03T07:40:38.604" v="3942" actId="20577"/>
          <ac:spMkLst>
            <pc:docMk/>
            <pc:sldMk cId="2758754443" sldId="314"/>
            <ac:spMk id="5" creationId="{786BEE05-FDCA-E42B-2481-145341DDCE02}"/>
          </ac:spMkLst>
        </pc:spChg>
        <pc:spChg chg="mod">
          <ac:chgData name="Tracy Young" userId="ee16479f-3830-4c5c-bcd6-f305dfcbe7a2" providerId="ADAL" clId="{F7CB00E6-C01A-4CF0-A426-3BE03B9BD8C7}" dt="2026-07-03T10:22:40.272" v="5810" actId="207"/>
          <ac:spMkLst>
            <pc:docMk/>
            <pc:sldMk cId="2758754443" sldId="314"/>
            <ac:spMk id="9" creationId="{84B1C25F-0127-CC88-9953-F9ED0BAE9D6A}"/>
          </ac:spMkLst>
        </pc:spChg>
        <pc:spChg chg="mod">
          <ac:chgData name="Tracy Young" userId="ee16479f-3830-4c5c-bcd6-f305dfcbe7a2" providerId="ADAL" clId="{F7CB00E6-C01A-4CF0-A426-3BE03B9BD8C7}" dt="2026-07-03T10:23:46.042" v="5816" actId="207"/>
          <ac:spMkLst>
            <pc:docMk/>
            <pc:sldMk cId="2758754443" sldId="314"/>
            <ac:spMk id="10" creationId="{72D4B46A-DDEE-D2AC-3A09-A0CA433FD5EC}"/>
          </ac:spMkLst>
        </pc:spChg>
        <pc:spChg chg="mod">
          <ac:chgData name="Tracy Young" userId="ee16479f-3830-4c5c-bcd6-f305dfcbe7a2" providerId="ADAL" clId="{F7CB00E6-C01A-4CF0-A426-3BE03B9BD8C7}" dt="2026-07-03T14:35:59.960" v="6039" actId="207"/>
          <ac:spMkLst>
            <pc:docMk/>
            <pc:sldMk cId="2758754443" sldId="314"/>
            <ac:spMk id="11" creationId="{2FEAE682-B7AB-C807-8509-520C28CCEC92}"/>
          </ac:spMkLst>
        </pc:spChg>
        <pc:spChg chg="mod">
          <ac:chgData name="Tracy Young" userId="ee16479f-3830-4c5c-bcd6-f305dfcbe7a2" providerId="ADAL" clId="{F7CB00E6-C01A-4CF0-A426-3BE03B9BD8C7}" dt="2026-07-03T14:34:52.554" v="6018" actId="20577"/>
          <ac:spMkLst>
            <pc:docMk/>
            <pc:sldMk cId="2758754443" sldId="314"/>
            <ac:spMk id="13" creationId="{6ADE1551-B8AF-94BE-2C6A-0C1F9E148B9A}"/>
          </ac:spMkLst>
        </pc:spChg>
        <pc:spChg chg="mod">
          <ac:chgData name="Tracy Young" userId="ee16479f-3830-4c5c-bcd6-f305dfcbe7a2" providerId="ADAL" clId="{F7CB00E6-C01A-4CF0-A426-3BE03B9BD8C7}" dt="2026-07-03T10:23:51.393" v="5817" actId="207"/>
          <ac:spMkLst>
            <pc:docMk/>
            <pc:sldMk cId="2758754443" sldId="314"/>
            <ac:spMk id="15" creationId="{1FA8DCC9-6566-CE5F-4EFC-5C6B442A06F6}"/>
          </ac:spMkLst>
        </pc:spChg>
        <pc:spChg chg="mod">
          <ac:chgData name="Tracy Young" userId="ee16479f-3830-4c5c-bcd6-f305dfcbe7a2" providerId="ADAL" clId="{F7CB00E6-C01A-4CF0-A426-3BE03B9BD8C7}" dt="2026-07-03T10:23:58.151" v="5819" actId="207"/>
          <ac:spMkLst>
            <pc:docMk/>
            <pc:sldMk cId="2758754443" sldId="314"/>
            <ac:spMk id="16" creationId="{422AF423-2418-09C9-F99B-AA6088F43C5E}"/>
          </ac:spMkLst>
        </pc:spChg>
        <pc:spChg chg="mod">
          <ac:chgData name="Tracy Young" userId="ee16479f-3830-4c5c-bcd6-f305dfcbe7a2" providerId="ADAL" clId="{F7CB00E6-C01A-4CF0-A426-3BE03B9BD8C7}" dt="2026-07-03T10:23:20.166" v="5813" actId="207"/>
          <ac:spMkLst>
            <pc:docMk/>
            <pc:sldMk cId="2758754443" sldId="314"/>
            <ac:spMk id="17" creationId="{AB4D3E58-15D9-DE5E-DFF0-6023C5F9982E}"/>
          </ac:spMkLst>
        </pc:spChg>
        <pc:spChg chg="mod">
          <ac:chgData name="Tracy Young" userId="ee16479f-3830-4c5c-bcd6-f305dfcbe7a2" providerId="ADAL" clId="{F7CB00E6-C01A-4CF0-A426-3BE03B9BD8C7}" dt="2026-07-03T10:22:54.161" v="5812" actId="207"/>
          <ac:spMkLst>
            <pc:docMk/>
            <pc:sldMk cId="2758754443" sldId="314"/>
            <ac:spMk id="18" creationId="{A56B305F-B66A-8CEC-B677-23FFC24F63ED}"/>
          </ac:spMkLst>
        </pc:spChg>
        <pc:spChg chg="mod">
          <ac:chgData name="Tracy Young" userId="ee16479f-3830-4c5c-bcd6-f305dfcbe7a2" providerId="ADAL" clId="{F7CB00E6-C01A-4CF0-A426-3BE03B9BD8C7}" dt="2026-07-03T10:23:38.317" v="5815" actId="207"/>
          <ac:spMkLst>
            <pc:docMk/>
            <pc:sldMk cId="2758754443" sldId="314"/>
            <ac:spMk id="19" creationId="{31C0A9C5-B695-D4F4-8AC0-3A8FD834678A}"/>
          </ac:spMkLst>
        </pc:spChg>
        <pc:spChg chg="mod">
          <ac:chgData name="Tracy Young" userId="ee16479f-3830-4c5c-bcd6-f305dfcbe7a2" providerId="ADAL" clId="{F7CB00E6-C01A-4CF0-A426-3BE03B9BD8C7}" dt="2026-07-03T14:35:35.776" v="6019" actId="207"/>
          <ac:spMkLst>
            <pc:docMk/>
            <pc:sldMk cId="2758754443" sldId="314"/>
            <ac:spMk id="21" creationId="{080362E3-B6D3-72EA-3D64-F2656129B65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D6313-947D-4B0A-99C0-AAB9707AFBD9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CB034-2497-452D-8684-D76455953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051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6939BB-9CE2-F34A-9C77-48BDECDCB60A}" type="slidenum">
              <a:rPr kumimoji="0" lang="en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118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C667F-CE1A-E541-9B2A-E027DCAA0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A4830-FC19-8A4C-8FDC-7F57F62AD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3767762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7CF5-1719-F64E-AB5F-83853516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7B130-66CC-A24F-B3C3-A6860E44F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030843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A57F-4D4E-9545-8E58-9489C677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C9620-8067-6D4A-8D1F-0806137D5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50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07550-82C1-2643-BB45-5F864DB8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5D8AE-8C2C-994D-939F-9063DFF29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F4F46-5150-8744-89D0-A19091B8A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880201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D6988-C951-5F43-91F7-7BCFCF892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781C7-72D7-C14F-BC23-A4D8D6EC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FA8C0-5BE5-3748-97FA-02FAD9D5C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F7DD9-7C1E-B740-9BD0-7BEC6931CE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33916-73F1-2B47-AA5D-DECB290B9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456007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1F17-2196-3F48-9258-33B3C3EE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274534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899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0526-8845-1D40-8CDD-BA072A625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CD2D-4032-384A-B6D8-0F75858AB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55672-DF2C-4D42-BAE3-A91BB5701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7910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CDA9-2451-A54E-8575-7D0C12F51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E04AC-AE9B-3948-BE53-FA4162F42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C0B5A-E0C1-2349-82BF-9DCE78E29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0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5B26-55FE-D14D-B63B-A7C2638E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8F4A74-900A-0F4E-A600-7A7BE5F03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4467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904FAE-EE2A-D14F-B9B6-C95CD00FC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0D38FA-44BE-A145-881B-15E38C09F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53369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805DE-E181-194B-8C63-1F3BBD282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44947-209F-9E4C-A186-04DEB0554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O"/>
          </a:p>
        </p:txBody>
      </p:sp>
    </p:spTree>
    <p:extLst>
      <p:ext uri="{BB962C8B-B14F-4D97-AF65-F5344CB8AC3E}">
        <p14:creationId xmlns:p14="http://schemas.microsoft.com/office/powerpoint/2010/main" val="41060401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Segoe UI" panose="020B0502040204020203" pitchFamily="34" charset="0"/>
          <a:ea typeface="Verdana" panose="020B0604030504040204" pitchFamily="34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B85957F2-8B13-354C-9BD0-3CD72C69629C}"/>
              </a:ext>
            </a:extLst>
          </p:cNvPr>
          <p:cNvSpPr/>
          <p:nvPr/>
        </p:nvSpPr>
        <p:spPr>
          <a:xfrm>
            <a:off x="2536685" y="762568"/>
            <a:ext cx="2215041" cy="688650"/>
          </a:xfrm>
          <a:custGeom>
            <a:avLst/>
            <a:gdLst>
              <a:gd name="connsiteX0" fmla="*/ 294699 w 1971675"/>
              <a:gd name="connsiteY0" fmla="*/ 0 h 612988"/>
              <a:gd name="connsiteX1" fmla="*/ 1676976 w 1971675"/>
              <a:gd name="connsiteY1" fmla="*/ 0 h 612988"/>
              <a:gd name="connsiteX2" fmla="*/ 1971675 w 1971675"/>
              <a:gd name="connsiteY2" fmla="*/ 29469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294699 h 612988"/>
              <a:gd name="connsiteX6" fmla="*/ 29469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294699" y="0"/>
                </a:moveTo>
                <a:lnTo>
                  <a:pt x="1676976" y="0"/>
                </a:lnTo>
                <a:cubicBezTo>
                  <a:pt x="1839734" y="0"/>
                  <a:pt x="1971675" y="131941"/>
                  <a:pt x="1971675" y="29469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294699"/>
                </a:lnTo>
                <a:cubicBezTo>
                  <a:pt x="0" y="131941"/>
                  <a:pt x="131941" y="0"/>
                  <a:pt x="29469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5D376B2D-900D-5B4F-86C1-075C201E3AC9}"/>
              </a:ext>
            </a:extLst>
          </p:cNvPr>
          <p:cNvSpPr/>
          <p:nvPr/>
        </p:nvSpPr>
        <p:spPr>
          <a:xfrm>
            <a:off x="4988478" y="762568"/>
            <a:ext cx="2215041" cy="688650"/>
          </a:xfrm>
          <a:custGeom>
            <a:avLst/>
            <a:gdLst>
              <a:gd name="connsiteX0" fmla="*/ 328619 w 1971675"/>
              <a:gd name="connsiteY0" fmla="*/ 0 h 612988"/>
              <a:gd name="connsiteX1" fmla="*/ 1643056 w 1971675"/>
              <a:gd name="connsiteY1" fmla="*/ 0 h 612988"/>
              <a:gd name="connsiteX2" fmla="*/ 1971675 w 1971675"/>
              <a:gd name="connsiteY2" fmla="*/ 32861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328619 h 612988"/>
              <a:gd name="connsiteX6" fmla="*/ 32861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328619" y="0"/>
                </a:moveTo>
                <a:lnTo>
                  <a:pt x="1643056" y="0"/>
                </a:lnTo>
                <a:cubicBezTo>
                  <a:pt x="1824547" y="0"/>
                  <a:pt x="1971675" y="147128"/>
                  <a:pt x="1971675" y="32861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328619"/>
                </a:lnTo>
                <a:cubicBezTo>
                  <a:pt x="0" y="147128"/>
                  <a:pt x="147128" y="0"/>
                  <a:pt x="328619" y="0"/>
                </a:cubicBezTo>
                <a:close/>
              </a:path>
            </a:pathLst>
          </a:custGeom>
          <a:solidFill>
            <a:srgbClr val="00B0F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E6DF6779-FF86-9142-A5B7-1C3BEFF1F5A4}"/>
              </a:ext>
            </a:extLst>
          </p:cNvPr>
          <p:cNvSpPr/>
          <p:nvPr/>
        </p:nvSpPr>
        <p:spPr>
          <a:xfrm>
            <a:off x="7440271" y="762568"/>
            <a:ext cx="2215041" cy="688650"/>
          </a:xfrm>
          <a:custGeom>
            <a:avLst/>
            <a:gdLst>
              <a:gd name="connsiteX0" fmla="*/ 294699 w 1971675"/>
              <a:gd name="connsiteY0" fmla="*/ 0 h 612988"/>
              <a:gd name="connsiteX1" fmla="*/ 1676976 w 1971675"/>
              <a:gd name="connsiteY1" fmla="*/ 0 h 612988"/>
              <a:gd name="connsiteX2" fmla="*/ 1971675 w 1971675"/>
              <a:gd name="connsiteY2" fmla="*/ 29469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294699 h 612988"/>
              <a:gd name="connsiteX6" fmla="*/ 29469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294699" y="0"/>
                </a:moveTo>
                <a:lnTo>
                  <a:pt x="1676976" y="0"/>
                </a:lnTo>
                <a:cubicBezTo>
                  <a:pt x="1839734" y="0"/>
                  <a:pt x="1971675" y="131941"/>
                  <a:pt x="1971675" y="29469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294699"/>
                </a:lnTo>
                <a:cubicBezTo>
                  <a:pt x="0" y="131941"/>
                  <a:pt x="131941" y="0"/>
                  <a:pt x="294699" y="0"/>
                </a:cubicBezTo>
                <a:close/>
              </a:path>
            </a:pathLst>
          </a:custGeom>
          <a:solidFill>
            <a:schemeClr val="accent6"/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377534E2-0C65-634C-BB86-A7328D9DF7E3}"/>
              </a:ext>
            </a:extLst>
          </p:cNvPr>
          <p:cNvSpPr/>
          <p:nvPr/>
        </p:nvSpPr>
        <p:spPr>
          <a:xfrm>
            <a:off x="2536685" y="1451218"/>
            <a:ext cx="2245571" cy="1297756"/>
          </a:xfrm>
          <a:custGeom>
            <a:avLst/>
            <a:gdLst>
              <a:gd name="connsiteX0" fmla="*/ 0 w 1971675"/>
              <a:gd name="connsiteY0" fmla="*/ 0 h 1155172"/>
              <a:gd name="connsiteX1" fmla="*/ 1971675 w 1971675"/>
              <a:gd name="connsiteY1" fmla="*/ 0 h 1155172"/>
              <a:gd name="connsiteX2" fmla="*/ 1971675 w 1971675"/>
              <a:gd name="connsiteY2" fmla="*/ 860473 h 1155172"/>
              <a:gd name="connsiteX3" fmla="*/ 1676976 w 1971675"/>
              <a:gd name="connsiteY3" fmla="*/ 1155172 h 1155172"/>
              <a:gd name="connsiteX4" fmla="*/ 294699 w 1971675"/>
              <a:gd name="connsiteY4" fmla="*/ 1155172 h 1155172"/>
              <a:gd name="connsiteX5" fmla="*/ 0 w 1971675"/>
              <a:gd name="connsiteY5" fmla="*/ 860473 h 1155172"/>
              <a:gd name="connsiteX6" fmla="*/ 0 w 1971675"/>
              <a:gd name="connsiteY6" fmla="*/ 0 h 11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155172">
                <a:moveTo>
                  <a:pt x="0" y="0"/>
                </a:moveTo>
                <a:lnTo>
                  <a:pt x="1971675" y="0"/>
                </a:lnTo>
                <a:lnTo>
                  <a:pt x="1971675" y="860473"/>
                </a:lnTo>
                <a:cubicBezTo>
                  <a:pt x="1971675" y="1023231"/>
                  <a:pt x="1839734" y="1155172"/>
                  <a:pt x="1676976" y="1155172"/>
                </a:cubicBezTo>
                <a:lnTo>
                  <a:pt x="294699" y="1155172"/>
                </a:lnTo>
                <a:cubicBezTo>
                  <a:pt x="131941" y="1155172"/>
                  <a:pt x="0" y="1023231"/>
                  <a:pt x="0" y="860473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B8210EE7-FDC2-9B4F-95D8-C5624660E2F2}"/>
              </a:ext>
            </a:extLst>
          </p:cNvPr>
          <p:cNvSpPr/>
          <p:nvPr/>
        </p:nvSpPr>
        <p:spPr>
          <a:xfrm>
            <a:off x="4988478" y="1451218"/>
            <a:ext cx="2215041" cy="3488897"/>
          </a:xfrm>
          <a:custGeom>
            <a:avLst/>
            <a:gdLst>
              <a:gd name="connsiteX0" fmla="*/ 0 w 1971675"/>
              <a:gd name="connsiteY0" fmla="*/ 0 h 3105573"/>
              <a:gd name="connsiteX1" fmla="*/ 1971675 w 1971675"/>
              <a:gd name="connsiteY1" fmla="*/ 0 h 3105573"/>
              <a:gd name="connsiteX2" fmla="*/ 1971675 w 1971675"/>
              <a:gd name="connsiteY2" fmla="*/ 2776954 h 3105573"/>
              <a:gd name="connsiteX3" fmla="*/ 1643056 w 1971675"/>
              <a:gd name="connsiteY3" fmla="*/ 3105573 h 3105573"/>
              <a:gd name="connsiteX4" fmla="*/ 328619 w 1971675"/>
              <a:gd name="connsiteY4" fmla="*/ 3105573 h 3105573"/>
              <a:gd name="connsiteX5" fmla="*/ 0 w 1971675"/>
              <a:gd name="connsiteY5" fmla="*/ 2776954 h 3105573"/>
              <a:gd name="connsiteX6" fmla="*/ 0 w 1971675"/>
              <a:gd name="connsiteY6" fmla="*/ 0 h 3105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3105573">
                <a:moveTo>
                  <a:pt x="0" y="0"/>
                </a:moveTo>
                <a:lnTo>
                  <a:pt x="1971675" y="0"/>
                </a:lnTo>
                <a:lnTo>
                  <a:pt x="1971675" y="2776954"/>
                </a:lnTo>
                <a:cubicBezTo>
                  <a:pt x="1971675" y="2958445"/>
                  <a:pt x="1824547" y="3105573"/>
                  <a:pt x="1643056" y="3105573"/>
                </a:cubicBezTo>
                <a:lnTo>
                  <a:pt x="328619" y="3105573"/>
                </a:lnTo>
                <a:cubicBezTo>
                  <a:pt x="147128" y="3105573"/>
                  <a:pt x="0" y="2958445"/>
                  <a:pt x="0" y="2776954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CB0F8282-3572-054E-80C7-8217966C76FA}"/>
              </a:ext>
            </a:extLst>
          </p:cNvPr>
          <p:cNvSpPr/>
          <p:nvPr/>
        </p:nvSpPr>
        <p:spPr>
          <a:xfrm>
            <a:off x="7409741" y="1415736"/>
            <a:ext cx="2276097" cy="3487352"/>
          </a:xfrm>
          <a:custGeom>
            <a:avLst/>
            <a:gdLst>
              <a:gd name="connsiteX0" fmla="*/ 0 w 1971675"/>
              <a:gd name="connsiteY0" fmla="*/ 0 h 1155172"/>
              <a:gd name="connsiteX1" fmla="*/ 1971675 w 1971675"/>
              <a:gd name="connsiteY1" fmla="*/ 0 h 1155172"/>
              <a:gd name="connsiteX2" fmla="*/ 1971675 w 1971675"/>
              <a:gd name="connsiteY2" fmla="*/ 860473 h 1155172"/>
              <a:gd name="connsiteX3" fmla="*/ 1676976 w 1971675"/>
              <a:gd name="connsiteY3" fmla="*/ 1155172 h 1155172"/>
              <a:gd name="connsiteX4" fmla="*/ 294699 w 1971675"/>
              <a:gd name="connsiteY4" fmla="*/ 1155172 h 1155172"/>
              <a:gd name="connsiteX5" fmla="*/ 0 w 1971675"/>
              <a:gd name="connsiteY5" fmla="*/ 860473 h 1155172"/>
              <a:gd name="connsiteX6" fmla="*/ 0 w 1971675"/>
              <a:gd name="connsiteY6" fmla="*/ 0 h 11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155172">
                <a:moveTo>
                  <a:pt x="0" y="0"/>
                </a:moveTo>
                <a:lnTo>
                  <a:pt x="1971675" y="0"/>
                </a:lnTo>
                <a:lnTo>
                  <a:pt x="1971675" y="860473"/>
                </a:lnTo>
                <a:cubicBezTo>
                  <a:pt x="1971675" y="1023231"/>
                  <a:pt x="1839734" y="1155172"/>
                  <a:pt x="1676976" y="1155172"/>
                </a:cubicBezTo>
                <a:lnTo>
                  <a:pt x="294699" y="1155172"/>
                </a:lnTo>
                <a:cubicBezTo>
                  <a:pt x="131941" y="1155172"/>
                  <a:pt x="0" y="1023231"/>
                  <a:pt x="0" y="860473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2E65E353-52BC-CA4A-8F36-F114109F5D49}"/>
              </a:ext>
            </a:extLst>
          </p:cNvPr>
          <p:cNvSpPr/>
          <p:nvPr/>
        </p:nvSpPr>
        <p:spPr>
          <a:xfrm>
            <a:off x="2441451" y="2935522"/>
            <a:ext cx="2305640" cy="589160"/>
          </a:xfrm>
          <a:custGeom>
            <a:avLst/>
            <a:gdLst>
              <a:gd name="connsiteX0" fmla="*/ 294699 w 1971675"/>
              <a:gd name="connsiteY0" fmla="*/ 0 h 612988"/>
              <a:gd name="connsiteX1" fmla="*/ 1676976 w 1971675"/>
              <a:gd name="connsiteY1" fmla="*/ 0 h 612988"/>
              <a:gd name="connsiteX2" fmla="*/ 1971675 w 1971675"/>
              <a:gd name="connsiteY2" fmla="*/ 294699 h 612988"/>
              <a:gd name="connsiteX3" fmla="*/ 1971675 w 1971675"/>
              <a:gd name="connsiteY3" fmla="*/ 612988 h 612988"/>
              <a:gd name="connsiteX4" fmla="*/ 0 w 1971675"/>
              <a:gd name="connsiteY4" fmla="*/ 612988 h 612988"/>
              <a:gd name="connsiteX5" fmla="*/ 0 w 1971675"/>
              <a:gd name="connsiteY5" fmla="*/ 294699 h 612988"/>
              <a:gd name="connsiteX6" fmla="*/ 294699 w 1971675"/>
              <a:gd name="connsiteY6" fmla="*/ 0 h 61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612988">
                <a:moveTo>
                  <a:pt x="294699" y="0"/>
                </a:moveTo>
                <a:lnTo>
                  <a:pt x="1676976" y="0"/>
                </a:lnTo>
                <a:cubicBezTo>
                  <a:pt x="1839734" y="0"/>
                  <a:pt x="1971675" y="131941"/>
                  <a:pt x="1971675" y="294699"/>
                </a:cubicBezTo>
                <a:lnTo>
                  <a:pt x="1971675" y="612988"/>
                </a:lnTo>
                <a:lnTo>
                  <a:pt x="0" y="612988"/>
                </a:lnTo>
                <a:lnTo>
                  <a:pt x="0" y="294699"/>
                </a:lnTo>
                <a:cubicBezTo>
                  <a:pt x="0" y="131941"/>
                  <a:pt x="131941" y="0"/>
                  <a:pt x="294699" y="0"/>
                </a:cubicBezTo>
                <a:close/>
              </a:path>
            </a:pathLst>
          </a:custGeom>
          <a:solidFill>
            <a:schemeClr val="accent5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5C9A82A3-F594-3A48-B17F-864695A6384B}"/>
              </a:ext>
            </a:extLst>
          </p:cNvPr>
          <p:cNvSpPr/>
          <p:nvPr/>
        </p:nvSpPr>
        <p:spPr>
          <a:xfrm>
            <a:off x="2445268" y="3429436"/>
            <a:ext cx="2295578" cy="1510117"/>
          </a:xfrm>
          <a:custGeom>
            <a:avLst/>
            <a:gdLst>
              <a:gd name="connsiteX0" fmla="*/ 0 w 1971675"/>
              <a:gd name="connsiteY0" fmla="*/ 0 h 1155172"/>
              <a:gd name="connsiteX1" fmla="*/ 1971675 w 1971675"/>
              <a:gd name="connsiteY1" fmla="*/ 0 h 1155172"/>
              <a:gd name="connsiteX2" fmla="*/ 1971675 w 1971675"/>
              <a:gd name="connsiteY2" fmla="*/ 860473 h 1155172"/>
              <a:gd name="connsiteX3" fmla="*/ 1676976 w 1971675"/>
              <a:gd name="connsiteY3" fmla="*/ 1155172 h 1155172"/>
              <a:gd name="connsiteX4" fmla="*/ 294699 w 1971675"/>
              <a:gd name="connsiteY4" fmla="*/ 1155172 h 1155172"/>
              <a:gd name="connsiteX5" fmla="*/ 0 w 1971675"/>
              <a:gd name="connsiteY5" fmla="*/ 860473 h 1155172"/>
              <a:gd name="connsiteX6" fmla="*/ 0 w 1971675"/>
              <a:gd name="connsiteY6" fmla="*/ 0 h 115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1675" h="1155172">
                <a:moveTo>
                  <a:pt x="0" y="0"/>
                </a:moveTo>
                <a:lnTo>
                  <a:pt x="1971675" y="0"/>
                </a:lnTo>
                <a:lnTo>
                  <a:pt x="1971675" y="860473"/>
                </a:lnTo>
                <a:cubicBezTo>
                  <a:pt x="1971675" y="1023231"/>
                  <a:pt x="1839734" y="1155172"/>
                  <a:pt x="1676976" y="1155172"/>
                </a:cubicBezTo>
                <a:lnTo>
                  <a:pt x="294699" y="1155172"/>
                </a:lnTo>
                <a:cubicBezTo>
                  <a:pt x="131941" y="1155172"/>
                  <a:pt x="0" y="1023231"/>
                  <a:pt x="0" y="860473"/>
                </a:cubicBez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EFF46B-0C12-3141-B406-DF3F930CEB1C}"/>
              </a:ext>
            </a:extLst>
          </p:cNvPr>
          <p:cNvSpPr txBox="1"/>
          <p:nvPr/>
        </p:nvSpPr>
        <p:spPr>
          <a:xfrm>
            <a:off x="2477858" y="842818"/>
            <a:ext cx="2394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Cognition and Learning;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Maths</a:t>
            </a:r>
            <a:endParaRPr kumimoji="0" lang="en-CO" sz="1200" b="1" i="0" u="none" strike="noStrike" kern="1200" cap="none" spc="16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8EFE80C-C946-0548-931D-3FBC3ACD2674}"/>
              </a:ext>
            </a:extLst>
          </p:cNvPr>
          <p:cNvSpPr txBox="1"/>
          <p:nvPr/>
        </p:nvSpPr>
        <p:spPr>
          <a:xfrm>
            <a:off x="4948807" y="806272"/>
            <a:ext cx="22972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Cognition and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Understanding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world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119A61C-982F-B54B-8CF8-A4AFDB2A0C9A}"/>
              </a:ext>
            </a:extLst>
          </p:cNvPr>
          <p:cNvSpPr txBox="1"/>
          <p:nvPr/>
        </p:nvSpPr>
        <p:spPr>
          <a:xfrm>
            <a:off x="7238302" y="806272"/>
            <a:ext cx="2555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Cognition and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Explore the world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113A17F-2F65-E64D-BAB3-93C3FC866AC5}"/>
              </a:ext>
            </a:extLst>
          </p:cNvPr>
          <p:cNvSpPr txBox="1"/>
          <p:nvPr/>
        </p:nvSpPr>
        <p:spPr>
          <a:xfrm>
            <a:off x="3063240" y="2914969"/>
            <a:ext cx="11686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Physical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</a:t>
            </a:r>
            <a:endParaRPr kumimoji="0" lang="en-CO" sz="1400" b="1" i="0" u="none" strike="noStrike" kern="1200" cap="none" spc="16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1833B4D-9688-764A-A58E-92E286B5B06A}"/>
              </a:ext>
            </a:extLst>
          </p:cNvPr>
          <p:cNvSpPr txBox="1"/>
          <p:nvPr/>
        </p:nvSpPr>
        <p:spPr>
          <a:xfrm>
            <a:off x="7659146" y="2725249"/>
            <a:ext cx="1666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My Adult Life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AC4111-69BE-4FEE-953E-83A5886C2478}"/>
              </a:ext>
            </a:extLst>
          </p:cNvPr>
          <p:cNvGrpSpPr/>
          <p:nvPr/>
        </p:nvGrpSpPr>
        <p:grpSpPr>
          <a:xfrm>
            <a:off x="68583" y="762568"/>
            <a:ext cx="2215042" cy="4177547"/>
            <a:chOff x="628651" y="995679"/>
            <a:chExt cx="1971675" cy="3718561"/>
          </a:xfrm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8CBA6A1-44A7-BD43-AA27-ACD9A481AA7A}"/>
                </a:ext>
              </a:extLst>
            </p:cNvPr>
            <p:cNvSpPr/>
            <p:nvPr/>
          </p:nvSpPr>
          <p:spPr>
            <a:xfrm>
              <a:off x="628651" y="995679"/>
              <a:ext cx="1971675" cy="612988"/>
            </a:xfrm>
            <a:custGeom>
              <a:avLst/>
              <a:gdLst>
                <a:gd name="connsiteX0" fmla="*/ 328619 w 1971675"/>
                <a:gd name="connsiteY0" fmla="*/ 0 h 612988"/>
                <a:gd name="connsiteX1" fmla="*/ 1643056 w 1971675"/>
                <a:gd name="connsiteY1" fmla="*/ 0 h 612988"/>
                <a:gd name="connsiteX2" fmla="*/ 1971675 w 1971675"/>
                <a:gd name="connsiteY2" fmla="*/ 328619 h 612988"/>
                <a:gd name="connsiteX3" fmla="*/ 1971675 w 1971675"/>
                <a:gd name="connsiteY3" fmla="*/ 612988 h 612988"/>
                <a:gd name="connsiteX4" fmla="*/ 0 w 1971675"/>
                <a:gd name="connsiteY4" fmla="*/ 612988 h 612988"/>
                <a:gd name="connsiteX5" fmla="*/ 0 w 1971675"/>
                <a:gd name="connsiteY5" fmla="*/ 328619 h 612988"/>
                <a:gd name="connsiteX6" fmla="*/ 328619 w 1971675"/>
                <a:gd name="connsiteY6" fmla="*/ 0 h 61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612988">
                  <a:moveTo>
                    <a:pt x="328619" y="0"/>
                  </a:moveTo>
                  <a:lnTo>
                    <a:pt x="1643056" y="0"/>
                  </a:lnTo>
                  <a:cubicBezTo>
                    <a:pt x="1824547" y="0"/>
                    <a:pt x="1971675" y="147128"/>
                    <a:pt x="1971675" y="328619"/>
                  </a:cubicBezTo>
                  <a:lnTo>
                    <a:pt x="1971675" y="612988"/>
                  </a:lnTo>
                  <a:lnTo>
                    <a:pt x="0" y="612988"/>
                  </a:lnTo>
                  <a:lnTo>
                    <a:pt x="0" y="328619"/>
                  </a:lnTo>
                  <a:cubicBezTo>
                    <a:pt x="0" y="147128"/>
                    <a:pt x="147128" y="0"/>
                    <a:pt x="328619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09843857-703F-2747-9F0C-AE5914DE2D56}"/>
                </a:ext>
              </a:extLst>
            </p:cNvPr>
            <p:cNvSpPr/>
            <p:nvPr/>
          </p:nvSpPr>
          <p:spPr>
            <a:xfrm>
              <a:off x="628651" y="1608667"/>
              <a:ext cx="1971675" cy="3105573"/>
            </a:xfrm>
            <a:custGeom>
              <a:avLst/>
              <a:gdLst>
                <a:gd name="connsiteX0" fmla="*/ 0 w 1971675"/>
                <a:gd name="connsiteY0" fmla="*/ 0 h 3105573"/>
                <a:gd name="connsiteX1" fmla="*/ 1971675 w 1971675"/>
                <a:gd name="connsiteY1" fmla="*/ 0 h 3105573"/>
                <a:gd name="connsiteX2" fmla="*/ 1971675 w 1971675"/>
                <a:gd name="connsiteY2" fmla="*/ 2776954 h 3105573"/>
                <a:gd name="connsiteX3" fmla="*/ 1643056 w 1971675"/>
                <a:gd name="connsiteY3" fmla="*/ 3105573 h 3105573"/>
                <a:gd name="connsiteX4" fmla="*/ 328619 w 1971675"/>
                <a:gd name="connsiteY4" fmla="*/ 3105573 h 3105573"/>
                <a:gd name="connsiteX5" fmla="*/ 0 w 1971675"/>
                <a:gd name="connsiteY5" fmla="*/ 2776954 h 3105573"/>
                <a:gd name="connsiteX6" fmla="*/ 0 w 1971675"/>
                <a:gd name="connsiteY6" fmla="*/ 0 h 310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3105573">
                  <a:moveTo>
                    <a:pt x="0" y="0"/>
                  </a:moveTo>
                  <a:lnTo>
                    <a:pt x="1971675" y="0"/>
                  </a:lnTo>
                  <a:lnTo>
                    <a:pt x="1971675" y="2776954"/>
                  </a:lnTo>
                  <a:cubicBezTo>
                    <a:pt x="1971675" y="2958445"/>
                    <a:pt x="1824547" y="3105573"/>
                    <a:pt x="1643056" y="3105573"/>
                  </a:cubicBezTo>
                  <a:lnTo>
                    <a:pt x="328619" y="3105573"/>
                  </a:lnTo>
                  <a:cubicBezTo>
                    <a:pt x="147128" y="3105573"/>
                    <a:pt x="0" y="2958445"/>
                    <a:pt x="0" y="277695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906C9D4-29EF-9D47-ACD1-6A5DE78A48FA}"/>
                </a:ext>
              </a:extLst>
            </p:cNvPr>
            <p:cNvSpPr txBox="1"/>
            <p:nvPr/>
          </p:nvSpPr>
          <p:spPr>
            <a:xfrm>
              <a:off x="725686" y="1034581"/>
              <a:ext cx="1777609" cy="5753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My Communication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 </a:t>
              </a: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Communication;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Literacy</a:t>
              </a:r>
              <a:endParaRPr kumimoji="0" lang="en-CO" sz="12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C77757-8F7C-4843-A6FE-CBB658EDC3B0}"/>
              </a:ext>
            </a:extLst>
          </p:cNvPr>
          <p:cNvGrpSpPr/>
          <p:nvPr/>
        </p:nvGrpSpPr>
        <p:grpSpPr>
          <a:xfrm>
            <a:off x="9892069" y="762568"/>
            <a:ext cx="2218068" cy="4177547"/>
            <a:chOff x="9358313" y="995679"/>
            <a:chExt cx="1974369" cy="3718561"/>
          </a:xfrm>
        </p:grpSpPr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4A0DFA4D-CFB1-AB44-819F-1FF3A7D26CC9}"/>
                </a:ext>
              </a:extLst>
            </p:cNvPr>
            <p:cNvSpPr/>
            <p:nvPr/>
          </p:nvSpPr>
          <p:spPr>
            <a:xfrm>
              <a:off x="9358313" y="995679"/>
              <a:ext cx="1971675" cy="612988"/>
            </a:xfrm>
            <a:custGeom>
              <a:avLst/>
              <a:gdLst>
                <a:gd name="connsiteX0" fmla="*/ 328619 w 1971675"/>
                <a:gd name="connsiteY0" fmla="*/ 0 h 612988"/>
                <a:gd name="connsiteX1" fmla="*/ 1643056 w 1971675"/>
                <a:gd name="connsiteY1" fmla="*/ 0 h 612988"/>
                <a:gd name="connsiteX2" fmla="*/ 1971675 w 1971675"/>
                <a:gd name="connsiteY2" fmla="*/ 328619 h 612988"/>
                <a:gd name="connsiteX3" fmla="*/ 1971675 w 1971675"/>
                <a:gd name="connsiteY3" fmla="*/ 612988 h 612988"/>
                <a:gd name="connsiteX4" fmla="*/ 0 w 1971675"/>
                <a:gd name="connsiteY4" fmla="*/ 612988 h 612988"/>
                <a:gd name="connsiteX5" fmla="*/ 0 w 1971675"/>
                <a:gd name="connsiteY5" fmla="*/ 328619 h 612988"/>
                <a:gd name="connsiteX6" fmla="*/ 328619 w 1971675"/>
                <a:gd name="connsiteY6" fmla="*/ 0 h 61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612988">
                  <a:moveTo>
                    <a:pt x="328619" y="0"/>
                  </a:moveTo>
                  <a:lnTo>
                    <a:pt x="1643056" y="0"/>
                  </a:lnTo>
                  <a:cubicBezTo>
                    <a:pt x="1824547" y="0"/>
                    <a:pt x="1971675" y="147128"/>
                    <a:pt x="1971675" y="328619"/>
                  </a:cubicBezTo>
                  <a:lnTo>
                    <a:pt x="1971675" y="612988"/>
                  </a:lnTo>
                  <a:lnTo>
                    <a:pt x="0" y="612988"/>
                  </a:lnTo>
                  <a:lnTo>
                    <a:pt x="0" y="328619"/>
                  </a:lnTo>
                  <a:cubicBezTo>
                    <a:pt x="0" y="147128"/>
                    <a:pt x="147128" y="0"/>
                    <a:pt x="328619" y="0"/>
                  </a:cubicBezTo>
                  <a:close/>
                </a:path>
              </a:pathLst>
            </a:custGeom>
            <a:solidFill>
              <a:schemeClr val="accent5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EEDEEDE-F863-1542-A864-54180D05D816}"/>
                </a:ext>
              </a:extLst>
            </p:cNvPr>
            <p:cNvSpPr/>
            <p:nvPr/>
          </p:nvSpPr>
          <p:spPr>
            <a:xfrm>
              <a:off x="9358313" y="1608667"/>
              <a:ext cx="1971675" cy="3105573"/>
            </a:xfrm>
            <a:custGeom>
              <a:avLst/>
              <a:gdLst>
                <a:gd name="connsiteX0" fmla="*/ 0 w 1971675"/>
                <a:gd name="connsiteY0" fmla="*/ 0 h 3105573"/>
                <a:gd name="connsiteX1" fmla="*/ 1971675 w 1971675"/>
                <a:gd name="connsiteY1" fmla="*/ 0 h 3105573"/>
                <a:gd name="connsiteX2" fmla="*/ 1971675 w 1971675"/>
                <a:gd name="connsiteY2" fmla="*/ 2776954 h 3105573"/>
                <a:gd name="connsiteX3" fmla="*/ 1643056 w 1971675"/>
                <a:gd name="connsiteY3" fmla="*/ 3105573 h 3105573"/>
                <a:gd name="connsiteX4" fmla="*/ 328619 w 1971675"/>
                <a:gd name="connsiteY4" fmla="*/ 3105573 h 3105573"/>
                <a:gd name="connsiteX5" fmla="*/ 0 w 1971675"/>
                <a:gd name="connsiteY5" fmla="*/ 2776954 h 3105573"/>
                <a:gd name="connsiteX6" fmla="*/ 0 w 1971675"/>
                <a:gd name="connsiteY6" fmla="*/ 0 h 310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5" h="3105573">
                  <a:moveTo>
                    <a:pt x="0" y="0"/>
                  </a:moveTo>
                  <a:lnTo>
                    <a:pt x="1971675" y="0"/>
                  </a:lnTo>
                  <a:lnTo>
                    <a:pt x="1971675" y="2776954"/>
                  </a:lnTo>
                  <a:cubicBezTo>
                    <a:pt x="1971675" y="2958445"/>
                    <a:pt x="1824547" y="3105573"/>
                    <a:pt x="1643056" y="3105573"/>
                  </a:cubicBezTo>
                  <a:lnTo>
                    <a:pt x="328619" y="3105573"/>
                  </a:lnTo>
                  <a:cubicBezTo>
                    <a:pt x="147128" y="3105573"/>
                    <a:pt x="0" y="2958445"/>
                    <a:pt x="0" y="277695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O" sz="1800" b="0" i="0" u="none" strike="noStrike" kern="1200" cap="none" spc="0" normalizeH="0" baseline="0" noProof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015FC1-1668-7046-8E7A-7C3A7D838B70}"/>
                </a:ext>
              </a:extLst>
            </p:cNvPr>
            <p:cNvSpPr txBox="1"/>
            <p:nvPr/>
          </p:nvSpPr>
          <p:spPr>
            <a:xfrm>
              <a:off x="9399259" y="1034581"/>
              <a:ext cx="1933423" cy="4383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Social and emotional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16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PSHE </a:t>
              </a:r>
              <a:endParaRPr kumimoji="0" lang="en-CO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D150F67-58CF-5841-AC15-B3DB26BA711B}"/>
                </a:ext>
              </a:extLst>
            </p:cNvPr>
            <p:cNvSpPr txBox="1"/>
            <p:nvPr/>
          </p:nvSpPr>
          <p:spPr>
            <a:xfrm>
              <a:off x="9387699" y="1743538"/>
              <a:ext cx="1870224" cy="246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</p:grpSp>
      <p:sp>
        <p:nvSpPr>
          <p:cNvPr id="58" name="Freeform 57">
            <a:extLst>
              <a:ext uri="{FF2B5EF4-FFF2-40B4-BE49-F238E27FC236}">
                <a16:creationId xmlns:a16="http://schemas.microsoft.com/office/drawing/2014/main" id="{A82747EF-0C0B-E04A-9A5E-28553202CB12}"/>
              </a:ext>
            </a:extLst>
          </p:cNvPr>
          <p:cNvSpPr/>
          <p:nvPr/>
        </p:nvSpPr>
        <p:spPr>
          <a:xfrm>
            <a:off x="6201272" y="5021555"/>
            <a:ext cx="5864311" cy="671528"/>
          </a:xfrm>
          <a:custGeom>
            <a:avLst/>
            <a:gdLst>
              <a:gd name="connsiteX0" fmla="*/ 262060 w 5220000"/>
              <a:gd name="connsiteY0" fmla="*/ 0 h 597747"/>
              <a:gd name="connsiteX1" fmla="*/ 4957940 w 5220000"/>
              <a:gd name="connsiteY1" fmla="*/ 0 h 597747"/>
              <a:gd name="connsiteX2" fmla="*/ 5220000 w 5220000"/>
              <a:gd name="connsiteY2" fmla="*/ 262060 h 597747"/>
              <a:gd name="connsiteX3" fmla="*/ 5220000 w 5220000"/>
              <a:gd name="connsiteY3" fmla="*/ 597747 h 597747"/>
              <a:gd name="connsiteX4" fmla="*/ 0 w 5220000"/>
              <a:gd name="connsiteY4" fmla="*/ 597747 h 597747"/>
              <a:gd name="connsiteX5" fmla="*/ 0 w 5220000"/>
              <a:gd name="connsiteY5" fmla="*/ 262060 h 597747"/>
              <a:gd name="connsiteX6" fmla="*/ 262060 w 5220000"/>
              <a:gd name="connsiteY6" fmla="*/ 0 h 59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597747">
                <a:moveTo>
                  <a:pt x="262060" y="0"/>
                </a:moveTo>
                <a:lnTo>
                  <a:pt x="4957940" y="0"/>
                </a:lnTo>
                <a:cubicBezTo>
                  <a:pt x="5102672" y="0"/>
                  <a:pt x="5220000" y="117328"/>
                  <a:pt x="5220000" y="262060"/>
                </a:cubicBezTo>
                <a:lnTo>
                  <a:pt x="5220000" y="597747"/>
                </a:lnTo>
                <a:lnTo>
                  <a:pt x="0" y="597747"/>
                </a:lnTo>
                <a:lnTo>
                  <a:pt x="0" y="262060"/>
                </a:lnTo>
                <a:cubicBezTo>
                  <a:pt x="0" y="117328"/>
                  <a:pt x="117328" y="0"/>
                  <a:pt x="262060" y="0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 w="254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A57FC71A-0878-5548-BD53-7D55C25FBFAE}"/>
              </a:ext>
            </a:extLst>
          </p:cNvPr>
          <p:cNvSpPr/>
          <p:nvPr/>
        </p:nvSpPr>
        <p:spPr>
          <a:xfrm>
            <a:off x="6201272" y="5693082"/>
            <a:ext cx="5864311" cy="1094877"/>
          </a:xfrm>
          <a:custGeom>
            <a:avLst/>
            <a:gdLst>
              <a:gd name="connsiteX0" fmla="*/ 0 w 5220000"/>
              <a:gd name="connsiteY0" fmla="*/ 0 h 974583"/>
              <a:gd name="connsiteX1" fmla="*/ 5220000 w 5220000"/>
              <a:gd name="connsiteY1" fmla="*/ 0 h 974583"/>
              <a:gd name="connsiteX2" fmla="*/ 5220000 w 5220000"/>
              <a:gd name="connsiteY2" fmla="*/ 712523 h 974583"/>
              <a:gd name="connsiteX3" fmla="*/ 4957940 w 5220000"/>
              <a:gd name="connsiteY3" fmla="*/ 974583 h 974583"/>
              <a:gd name="connsiteX4" fmla="*/ 262060 w 5220000"/>
              <a:gd name="connsiteY4" fmla="*/ 974583 h 974583"/>
              <a:gd name="connsiteX5" fmla="*/ 0 w 5220000"/>
              <a:gd name="connsiteY5" fmla="*/ 712523 h 974583"/>
              <a:gd name="connsiteX6" fmla="*/ 0 w 5220000"/>
              <a:gd name="connsiteY6" fmla="*/ 0 h 97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974583">
                <a:moveTo>
                  <a:pt x="0" y="0"/>
                </a:moveTo>
                <a:lnTo>
                  <a:pt x="5220000" y="0"/>
                </a:lnTo>
                <a:lnTo>
                  <a:pt x="5220000" y="712523"/>
                </a:lnTo>
                <a:cubicBezTo>
                  <a:pt x="5220000" y="857255"/>
                  <a:pt x="5102672" y="974583"/>
                  <a:pt x="4957940" y="974583"/>
                </a:cubicBezTo>
                <a:lnTo>
                  <a:pt x="262060" y="974583"/>
                </a:lnTo>
                <a:cubicBezTo>
                  <a:pt x="117328" y="974583"/>
                  <a:pt x="0" y="857255"/>
                  <a:pt x="0" y="71252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A877BC1-20B2-FF4D-8414-2EF9D9AB5AFA}"/>
              </a:ext>
            </a:extLst>
          </p:cNvPr>
          <p:cNvSpPr txBox="1"/>
          <p:nvPr/>
        </p:nvSpPr>
        <p:spPr>
          <a:xfrm>
            <a:off x="8196407" y="5099746"/>
            <a:ext cx="1896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Independence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My Living Skills </a:t>
            </a:r>
            <a:endParaRPr kumimoji="0" lang="en-CO" sz="1400" b="1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352986BB-2524-C942-B50E-10D246E219B7}"/>
              </a:ext>
            </a:extLst>
          </p:cNvPr>
          <p:cNvSpPr/>
          <p:nvPr/>
        </p:nvSpPr>
        <p:spPr>
          <a:xfrm>
            <a:off x="84892" y="5021555"/>
            <a:ext cx="5990345" cy="601411"/>
          </a:xfrm>
          <a:custGeom>
            <a:avLst/>
            <a:gdLst>
              <a:gd name="connsiteX0" fmla="*/ 262060 w 5220000"/>
              <a:gd name="connsiteY0" fmla="*/ 0 h 597747"/>
              <a:gd name="connsiteX1" fmla="*/ 4957940 w 5220000"/>
              <a:gd name="connsiteY1" fmla="*/ 0 h 597747"/>
              <a:gd name="connsiteX2" fmla="*/ 5220000 w 5220000"/>
              <a:gd name="connsiteY2" fmla="*/ 262060 h 597747"/>
              <a:gd name="connsiteX3" fmla="*/ 5220000 w 5220000"/>
              <a:gd name="connsiteY3" fmla="*/ 597747 h 597747"/>
              <a:gd name="connsiteX4" fmla="*/ 0 w 5220000"/>
              <a:gd name="connsiteY4" fmla="*/ 597747 h 597747"/>
              <a:gd name="connsiteX5" fmla="*/ 0 w 5220000"/>
              <a:gd name="connsiteY5" fmla="*/ 262060 h 597747"/>
              <a:gd name="connsiteX6" fmla="*/ 262060 w 5220000"/>
              <a:gd name="connsiteY6" fmla="*/ 0 h 597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597747">
                <a:moveTo>
                  <a:pt x="262060" y="0"/>
                </a:moveTo>
                <a:lnTo>
                  <a:pt x="4957940" y="0"/>
                </a:lnTo>
                <a:cubicBezTo>
                  <a:pt x="5102672" y="0"/>
                  <a:pt x="5220000" y="117328"/>
                  <a:pt x="5220000" y="262060"/>
                </a:cubicBezTo>
                <a:lnTo>
                  <a:pt x="5220000" y="597747"/>
                </a:lnTo>
                <a:lnTo>
                  <a:pt x="0" y="597747"/>
                </a:lnTo>
                <a:lnTo>
                  <a:pt x="0" y="262060"/>
                </a:lnTo>
                <a:cubicBezTo>
                  <a:pt x="0" y="117328"/>
                  <a:pt x="117328" y="0"/>
                  <a:pt x="26206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8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A011EB1E-0E1E-BC41-BADD-CBB47229BA56}"/>
              </a:ext>
            </a:extLst>
          </p:cNvPr>
          <p:cNvSpPr/>
          <p:nvPr/>
        </p:nvSpPr>
        <p:spPr>
          <a:xfrm>
            <a:off x="84892" y="5593330"/>
            <a:ext cx="5990345" cy="1194629"/>
          </a:xfrm>
          <a:custGeom>
            <a:avLst/>
            <a:gdLst>
              <a:gd name="connsiteX0" fmla="*/ 0 w 5220000"/>
              <a:gd name="connsiteY0" fmla="*/ 0 h 974583"/>
              <a:gd name="connsiteX1" fmla="*/ 5220000 w 5220000"/>
              <a:gd name="connsiteY1" fmla="*/ 0 h 974583"/>
              <a:gd name="connsiteX2" fmla="*/ 5220000 w 5220000"/>
              <a:gd name="connsiteY2" fmla="*/ 712523 h 974583"/>
              <a:gd name="connsiteX3" fmla="*/ 4957940 w 5220000"/>
              <a:gd name="connsiteY3" fmla="*/ 974583 h 974583"/>
              <a:gd name="connsiteX4" fmla="*/ 262060 w 5220000"/>
              <a:gd name="connsiteY4" fmla="*/ 974583 h 974583"/>
              <a:gd name="connsiteX5" fmla="*/ 0 w 5220000"/>
              <a:gd name="connsiteY5" fmla="*/ 712523 h 974583"/>
              <a:gd name="connsiteX6" fmla="*/ 0 w 5220000"/>
              <a:gd name="connsiteY6" fmla="*/ 0 h 97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20000" h="974583">
                <a:moveTo>
                  <a:pt x="0" y="0"/>
                </a:moveTo>
                <a:lnTo>
                  <a:pt x="5220000" y="0"/>
                </a:lnTo>
                <a:lnTo>
                  <a:pt x="5220000" y="712523"/>
                </a:lnTo>
                <a:cubicBezTo>
                  <a:pt x="5220000" y="857255"/>
                  <a:pt x="5102672" y="974583"/>
                  <a:pt x="4957940" y="974583"/>
                </a:cubicBezTo>
                <a:lnTo>
                  <a:pt x="262060" y="974583"/>
                </a:lnTo>
                <a:cubicBezTo>
                  <a:pt x="117328" y="974583"/>
                  <a:pt x="0" y="857255"/>
                  <a:pt x="0" y="71252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O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D0F2F94-8C22-AF40-A7AD-67E75762F637}"/>
              </a:ext>
            </a:extLst>
          </p:cNvPr>
          <p:cNvSpPr txBox="1"/>
          <p:nvPr/>
        </p:nvSpPr>
        <p:spPr>
          <a:xfrm>
            <a:off x="2145879" y="5075628"/>
            <a:ext cx="1742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Independence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16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Expressive arts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BEE05-FDCA-E42B-2481-145341DDCE02}"/>
              </a:ext>
            </a:extLst>
          </p:cNvPr>
          <p:cNvSpPr/>
          <p:nvPr/>
        </p:nvSpPr>
        <p:spPr>
          <a:xfrm>
            <a:off x="1149105" y="62701"/>
            <a:ext cx="67447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1B02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2 – </a:t>
            </a:r>
            <a:r>
              <a:rPr lang="en-US" sz="3600" b="1" dirty="0">
                <a:ln/>
                <a:solidFill>
                  <a:srgbClr val="1B024B"/>
                </a:solidFill>
                <a:latin typeface="Calibri" panose="020F0502020204030204"/>
              </a:rPr>
              <a:t>Autumn</a:t>
            </a:r>
            <a:r>
              <a:rPr kumimoji="0" lang="en-US" sz="3600" b="1" i="0" u="none" strike="noStrike" kern="1200" cap="none" spc="0" normalizeH="0" baseline="0" noProof="0" dirty="0">
                <a:ln/>
                <a:solidFill>
                  <a:srgbClr val="1B024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Term 2026-27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10F64-16BE-5C7C-C2D8-29E25606EF98}"/>
              </a:ext>
            </a:extLst>
          </p:cNvPr>
          <p:cNvSpPr txBox="1"/>
          <p:nvPr/>
        </p:nvSpPr>
        <p:spPr>
          <a:xfrm>
            <a:off x="7479671" y="1544936"/>
            <a:ext cx="20251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2EA0C4-4F9D-720B-3D75-B3A9055BBC4D}"/>
              </a:ext>
            </a:extLst>
          </p:cNvPr>
          <p:cNvSpPr txBox="1"/>
          <p:nvPr/>
        </p:nvSpPr>
        <p:spPr>
          <a:xfrm>
            <a:off x="2555346" y="1461951"/>
            <a:ext cx="21348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 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7B64F8-7321-1A65-4405-E8A2454C9C4C}"/>
              </a:ext>
            </a:extLst>
          </p:cNvPr>
          <p:cNvSpPr txBox="1"/>
          <p:nvPr/>
        </p:nvSpPr>
        <p:spPr>
          <a:xfrm>
            <a:off x="5096471" y="1470454"/>
            <a:ext cx="20010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6C997B-F739-F220-3A2C-C1806BB9C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19"/>
            <a:ext cx="1149105" cy="74704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B1C25F-0127-CC88-9953-F9ED0BAE9D6A}"/>
              </a:ext>
            </a:extLst>
          </p:cNvPr>
          <p:cNvSpPr txBox="1"/>
          <p:nvPr/>
        </p:nvSpPr>
        <p:spPr>
          <a:xfrm>
            <a:off x="183925" y="1326667"/>
            <a:ext cx="2150025" cy="283154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inform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Information Texts</a:t>
            </a:r>
            <a:endParaRPr lang="en-GB" sz="1000" dirty="0">
              <a:solidFill>
                <a:srgbClr val="04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</a:t>
            </a:r>
            <a:r>
              <a:rPr lang="en-GB" sz="1000" dirty="0">
                <a:solidFill>
                  <a:srgbClr val="040000"/>
                </a:solidFill>
                <a:latin typeface="Calibri" panose="020F0502020204030204"/>
              </a:rPr>
              <a:t>: P</a:t>
            </a:r>
            <a:r>
              <a:rPr lang="en-GB" sz="1000" dirty="0">
                <a:solidFill>
                  <a:srgbClr val="040000"/>
                </a:solidFill>
              </a:rPr>
              <a:t>upils will be able to create a simple information text about themselves and make reference to the people in their family; learning about other family types as they go through.</a:t>
            </a:r>
            <a:endParaRPr lang="en-GB" sz="1000" dirty="0">
              <a:solidFill>
                <a:srgbClr val="040000"/>
              </a:solidFill>
              <a:latin typeface="Calibri" panose="020F0502020204030204"/>
            </a:endParaRPr>
          </a:p>
          <a:p>
            <a:pPr fontAlgn="base"/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entertain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GB" sz="1000" dirty="0">
                <a:solidFill>
                  <a:srgbClr val="040000"/>
                </a:solidFill>
              </a:rPr>
              <a:t>Narrative writing - Character thoughts and speech 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</a:t>
            </a:r>
            <a:r>
              <a:rPr lang="en-GB" sz="1000" dirty="0" err="1">
                <a:solidFill>
                  <a:srgbClr val="040000"/>
                </a:solidFill>
              </a:rPr>
              <a:t>upils</a:t>
            </a:r>
            <a:r>
              <a:rPr lang="en-GB" sz="1000" dirty="0">
                <a:solidFill>
                  <a:srgbClr val="040000"/>
                </a:solidFill>
              </a:rPr>
              <a:t> will be able to write or state what characters may be saying in a scene from a familiar story linked to Christmas.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EAE682-B7AB-C807-8509-520C28CCEC92}"/>
              </a:ext>
            </a:extLst>
          </p:cNvPr>
          <p:cNvSpPr txBox="1"/>
          <p:nvPr/>
        </p:nvSpPr>
        <p:spPr>
          <a:xfrm>
            <a:off x="2493549" y="1251941"/>
            <a:ext cx="2452231" cy="16389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50" b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Getting to Know Class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</a:t>
            </a:r>
            <a:r>
              <a:rPr kumimoji="0" lang="en-GB" sz="900" b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Place, value and counting.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</a:t>
            </a:r>
            <a:r>
              <a:rPr kumimoji="0" lang="en-GB" sz="900" b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Length and height.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solidFill>
                <a:srgbClr val="04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</a:t>
            </a:r>
            <a:r>
              <a:rPr lang="en-GB" sz="900" b="1" dirty="0" err="1">
                <a:solidFill>
                  <a:srgbClr val="040000"/>
                </a:solidFill>
                <a:latin typeface="Calibri" panose="020F0502020204030204"/>
              </a:rPr>
              <a:t>ber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: Place, value and counting, calculation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Geometry</a:t>
            </a:r>
            <a:r>
              <a:rPr kumimoji="0" lang="en-GB" sz="900" b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Shape and pattern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endParaRPr lang="en-GB" sz="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DE1551-B8AF-94BE-2C6A-0C1F9E148B9A}"/>
              </a:ext>
            </a:extLst>
          </p:cNvPr>
          <p:cNvSpPr txBox="1"/>
          <p:nvPr/>
        </p:nvSpPr>
        <p:spPr>
          <a:xfrm>
            <a:off x="2541062" y="3496847"/>
            <a:ext cx="2217769" cy="12618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endParaRPr lang="en-US" sz="1200" dirty="0"/>
          </a:p>
          <a:p>
            <a:pPr lvl="0">
              <a:defRPr/>
            </a:pPr>
            <a:r>
              <a:rPr lang="en-US" sz="1200" dirty="0" err="1"/>
              <a:t>Bikeability</a:t>
            </a:r>
            <a:endParaRPr lang="en-US" sz="1200" dirty="0"/>
          </a:p>
          <a:p>
            <a:pPr lvl="0">
              <a:defRPr/>
            </a:pPr>
            <a:endParaRPr lang="en-US" sz="1200" dirty="0"/>
          </a:p>
          <a:p>
            <a:pPr lvl="0">
              <a:defRPr/>
            </a:pPr>
            <a:r>
              <a:rPr lang="en-US" sz="1200" dirty="0"/>
              <a:t>Target Games</a:t>
            </a:r>
          </a:p>
          <a:p>
            <a:pPr lvl="0">
              <a:defRPr/>
            </a:pPr>
            <a:r>
              <a:rPr lang="en-US" sz="1200" dirty="0"/>
              <a:t>Boccia</a:t>
            </a:r>
          </a:p>
          <a:p>
            <a:pPr lvl="0">
              <a:defRPr/>
            </a:pPr>
            <a:endParaRPr lang="en-US" sz="800" dirty="0"/>
          </a:p>
          <a:p>
            <a:pPr lvl="0"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4D3E58-15D9-DE5E-DFF0-6023C5F9982E}"/>
              </a:ext>
            </a:extLst>
          </p:cNvPr>
          <p:cNvSpPr txBox="1"/>
          <p:nvPr/>
        </p:nvSpPr>
        <p:spPr>
          <a:xfrm>
            <a:off x="5036984" y="1451868"/>
            <a:ext cx="224169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1000" b="1" dirty="0">
                <a:solidFill>
                  <a:srgbClr val="040000"/>
                </a:solidFill>
              </a:rPr>
              <a:t>Judaism</a:t>
            </a:r>
          </a:p>
          <a:p>
            <a:pPr lvl="0">
              <a:defRPr/>
            </a:pPr>
            <a:r>
              <a:rPr lang="en-GB" sz="1000" b="1" dirty="0">
                <a:solidFill>
                  <a:srgbClr val="040000"/>
                </a:solidFill>
              </a:rPr>
              <a:t>Purpose: </a:t>
            </a:r>
            <a:r>
              <a:rPr lang="en-GB" sz="1000" dirty="0">
                <a:solidFill>
                  <a:srgbClr val="040000"/>
                </a:solidFill>
              </a:rPr>
              <a:t>What happens at Shabbat?</a:t>
            </a:r>
          </a:p>
          <a:p>
            <a:pPr lvl="0">
              <a:defRPr/>
            </a:pPr>
            <a:endParaRPr lang="en-GB" sz="1000" dirty="0">
              <a:solidFill>
                <a:srgbClr val="040000"/>
              </a:solidFill>
            </a:endParaRPr>
          </a:p>
          <a:p>
            <a:pPr lvl="0">
              <a:defRPr/>
            </a:pPr>
            <a:endParaRPr lang="en-GB" sz="1000" dirty="0">
              <a:solidFill>
                <a:srgbClr val="040000"/>
              </a:solidFill>
            </a:endParaRPr>
          </a:p>
          <a:p>
            <a:pPr lvl="0"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EE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C0A9C5-B695-D4F4-8AC0-3A8FD834678A}"/>
              </a:ext>
            </a:extLst>
          </p:cNvPr>
          <p:cNvSpPr txBox="1"/>
          <p:nvPr/>
        </p:nvSpPr>
        <p:spPr>
          <a:xfrm>
            <a:off x="5039827" y="1819922"/>
            <a:ext cx="220336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srgbClr val="040000"/>
                </a:solidFill>
                <a:latin typeface="Calibri" panose="020F0502020204030204"/>
              </a:rPr>
              <a:t>Enrichment:  </a:t>
            </a:r>
            <a:r>
              <a:rPr lang="en-GB" sz="1000" dirty="0">
                <a:solidFill>
                  <a:srgbClr val="040000"/>
                </a:solidFill>
                <a:latin typeface="Calibri" panose="020F0502020204030204"/>
              </a:rPr>
              <a:t>Shabbat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srgbClr val="04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Christianity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lvl="0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</a:t>
            </a:r>
            <a:r>
              <a:rPr lang="en-GB" sz="1000" b="1" dirty="0">
                <a:solidFill>
                  <a:srgbClr val="040000"/>
                </a:solidFill>
                <a:latin typeface="Calibri" panose="020F0502020204030204"/>
              </a:rPr>
              <a:t>: </a:t>
            </a:r>
            <a:r>
              <a:rPr lang="en-GB" sz="1000" dirty="0">
                <a:solidFill>
                  <a:srgbClr val="040000"/>
                </a:solidFill>
                <a:latin typeface="Calibri" panose="020F0502020204030204"/>
              </a:rPr>
              <a:t>What gifts did the Wise men give Jesus?</a:t>
            </a:r>
          </a:p>
          <a:p>
            <a:pPr lvl="0">
              <a:defRPr/>
            </a:pPr>
            <a:r>
              <a:rPr lang="en-GB" sz="1000" b="1" dirty="0">
                <a:solidFill>
                  <a:srgbClr val="040000"/>
                </a:solidFill>
                <a:latin typeface="Calibri" panose="020F0502020204030204"/>
              </a:rPr>
              <a:t>Enrichment</a:t>
            </a:r>
            <a:r>
              <a:rPr lang="en-GB" sz="1000" dirty="0">
                <a:solidFill>
                  <a:srgbClr val="040000"/>
                </a:solidFill>
                <a:latin typeface="Calibri" panose="020F0502020204030204"/>
              </a:rPr>
              <a:t>: Nativity Story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srgbClr val="04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b="1" dirty="0">
                <a:solidFill>
                  <a:srgbClr val="040000"/>
                </a:solidFill>
                <a:latin typeface="Calibri" panose="020F0502020204030204"/>
              </a:rPr>
              <a:t>Changes in Living Memory 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– Family Tree</a:t>
            </a:r>
          </a:p>
          <a:p>
            <a:pPr lvl="0">
              <a:defRPr/>
            </a:pPr>
            <a:r>
              <a:rPr lang="en-GB" sz="900" b="1" dirty="0">
                <a:solidFill>
                  <a:srgbClr val="040000"/>
                </a:solidFill>
                <a:latin typeface="Calibri" panose="020F0502020204030204"/>
              </a:rPr>
              <a:t>Purpose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: </a:t>
            </a:r>
            <a:r>
              <a:rPr lang="en-GB" sz="900" dirty="0">
                <a:solidFill>
                  <a:srgbClr val="040000"/>
                </a:solidFill>
              </a:rPr>
              <a:t>Pupils will recognise themselves and family members: noting changes where appropriate.</a:t>
            </a:r>
          </a:p>
          <a:p>
            <a:pPr lvl="0">
              <a:defRPr/>
            </a:pP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Enrichment: Family open afternoon – opportunity to bring in grandparents/aunts/uncles to share in a family tree event.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D4B46A-DDEE-D2AC-3A09-A0CA433FD5EC}"/>
              </a:ext>
            </a:extLst>
          </p:cNvPr>
          <p:cNvSpPr txBox="1"/>
          <p:nvPr/>
        </p:nvSpPr>
        <p:spPr>
          <a:xfrm>
            <a:off x="7485343" y="1423295"/>
            <a:ext cx="2225672" cy="20236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US" sz="950" b="1" dirty="0">
                <a:solidFill>
                  <a:srgbClr val="040000"/>
                </a:solidFill>
              </a:rPr>
              <a:t>Properties of Materials</a:t>
            </a:r>
            <a:r>
              <a:rPr lang="en-US" sz="950" dirty="0">
                <a:solidFill>
                  <a:srgbClr val="040000"/>
                </a:solidFill>
              </a:rPr>
              <a:t>:</a:t>
            </a:r>
          </a:p>
          <a:p>
            <a:pPr fontAlgn="base"/>
            <a:r>
              <a:rPr lang="en-US" sz="950" dirty="0">
                <a:solidFill>
                  <a:srgbClr val="040000"/>
                </a:solidFill>
              </a:rPr>
              <a:t>What is it?</a:t>
            </a:r>
          </a:p>
          <a:p>
            <a:pPr fontAlgn="base"/>
            <a:r>
              <a:rPr lang="en-GB" sz="950" dirty="0">
                <a:solidFill>
                  <a:srgbClr val="040000"/>
                </a:solidFill>
              </a:rPr>
              <a:t>By the end of the unit the pupils will be able to identify objects/ materials and some of the uses for them.</a:t>
            </a:r>
            <a:endParaRPr lang="en-US" sz="950" b="1" dirty="0">
              <a:solidFill>
                <a:srgbClr val="040000"/>
              </a:solidFill>
            </a:endParaRPr>
          </a:p>
          <a:p>
            <a:pPr fontAlgn="base"/>
            <a:r>
              <a:rPr lang="en-US" sz="950" b="1" dirty="0">
                <a:solidFill>
                  <a:srgbClr val="040000"/>
                </a:solidFill>
              </a:rPr>
              <a:t>Changes in Materials:</a:t>
            </a:r>
          </a:p>
          <a:p>
            <a:pPr fontAlgn="base"/>
            <a:r>
              <a:rPr lang="en-US" sz="950" dirty="0">
                <a:solidFill>
                  <a:srgbClr val="040000"/>
                </a:solidFill>
              </a:rPr>
              <a:t>What is happening?</a:t>
            </a:r>
          </a:p>
          <a:p>
            <a:pPr fontAlgn="base"/>
            <a:r>
              <a:rPr lang="en-US" sz="950" dirty="0">
                <a:solidFill>
                  <a:srgbClr val="040000"/>
                </a:solidFill>
              </a:rPr>
              <a:t>(Observing a change in material)</a:t>
            </a:r>
          </a:p>
          <a:p>
            <a:pPr fontAlgn="base"/>
            <a:r>
              <a:rPr lang="en-US" sz="950" dirty="0">
                <a:solidFill>
                  <a:srgbClr val="040000"/>
                </a:solidFill>
              </a:rPr>
              <a:t>By the end of the unit pupils will have explored mixing and separating a variety of familiar materials.</a:t>
            </a:r>
          </a:p>
          <a:p>
            <a:pPr fontAlgn="base"/>
            <a:endParaRPr lang="en-US" sz="1050" dirty="0">
              <a:solidFill>
                <a:srgbClr val="040000"/>
              </a:solidFill>
            </a:endParaRPr>
          </a:p>
          <a:p>
            <a:pPr fontAlgn="base"/>
            <a:endParaRPr lang="en-US" sz="10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A8DCC9-6566-CE5F-4EFC-5C6B442A06F6}"/>
              </a:ext>
            </a:extLst>
          </p:cNvPr>
          <p:cNvSpPr txBox="1"/>
          <p:nvPr/>
        </p:nvSpPr>
        <p:spPr>
          <a:xfrm>
            <a:off x="7500945" y="2595262"/>
            <a:ext cx="234212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600" dirty="0"/>
          </a:p>
          <a:p>
            <a:endParaRPr lang="en-GB" sz="600" dirty="0"/>
          </a:p>
          <a:p>
            <a:endParaRPr lang="en-GB" sz="1000" b="1" dirty="0">
              <a:solidFill>
                <a:srgbClr val="EE0000"/>
              </a:solidFill>
            </a:endParaRPr>
          </a:p>
          <a:p>
            <a:endParaRPr lang="en-GB" sz="1000" b="1" dirty="0">
              <a:solidFill>
                <a:srgbClr val="EE0000"/>
              </a:solidFill>
            </a:endParaRPr>
          </a:p>
          <a:p>
            <a:r>
              <a:rPr lang="en-GB" sz="1000" b="1" dirty="0">
                <a:solidFill>
                  <a:srgbClr val="040000"/>
                </a:solidFill>
              </a:rPr>
              <a:t>Online Safety – Content</a:t>
            </a:r>
          </a:p>
          <a:p>
            <a:pPr fontAlgn="base"/>
            <a:r>
              <a:rPr lang="en-GB" sz="900" dirty="0">
                <a:solidFill>
                  <a:srgbClr val="040000"/>
                </a:solidFill>
              </a:rPr>
              <a:t>Purpose - Pupils will know that work they create belongs to them.</a:t>
            </a:r>
          </a:p>
          <a:p>
            <a:endParaRPr lang="en-GB" sz="800" dirty="0">
              <a:solidFill>
                <a:srgbClr val="040000"/>
              </a:solidFill>
            </a:endParaRPr>
          </a:p>
          <a:p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Computing</a:t>
            </a:r>
            <a:r>
              <a:rPr lang="en-GB" sz="900" b="1" dirty="0">
                <a:solidFill>
                  <a:srgbClr val="040000"/>
                </a:solidFill>
                <a:latin typeface="Calibri" panose="020F0502020204030204"/>
              </a:rPr>
              <a:t> </a:t>
            </a:r>
            <a:r>
              <a:rPr kumimoji="0" lang="en-GB" sz="90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Focus: 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Video Creation</a:t>
            </a:r>
            <a:r>
              <a:rPr kumimoji="0" lang="en-GB" sz="90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Purpose: </a:t>
            </a:r>
            <a:r>
              <a:rPr lang="en-GB" sz="900" dirty="0">
                <a:solidFill>
                  <a:srgbClr val="040000"/>
                </a:solidFill>
              </a:rPr>
              <a:t>Pupils will develop their filming skills, in order to make videos and watch </a:t>
            </a:r>
          </a:p>
          <a:p>
            <a:r>
              <a:rPr lang="en-GB" sz="900" dirty="0">
                <a:solidFill>
                  <a:srgbClr val="040000"/>
                </a:solidFill>
              </a:rPr>
              <a:t>them back. They may be able to plan and </a:t>
            </a:r>
          </a:p>
          <a:p>
            <a:r>
              <a:rPr lang="en-GB" sz="900" dirty="0">
                <a:solidFill>
                  <a:srgbClr val="040000"/>
                </a:solidFill>
              </a:rPr>
              <a:t>edit a finished video.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6B305F-B66A-8CEC-B677-23FFC24F63ED}"/>
              </a:ext>
            </a:extLst>
          </p:cNvPr>
          <p:cNvSpPr txBox="1"/>
          <p:nvPr/>
        </p:nvSpPr>
        <p:spPr>
          <a:xfrm>
            <a:off x="68583" y="5406782"/>
            <a:ext cx="615468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 and Design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GB" sz="1000" dirty="0">
                <a:solidFill>
                  <a:srgbClr val="040000"/>
                </a:solidFill>
              </a:rPr>
              <a:t>Artist - Van Gogh  Thread: Printing  </a:t>
            </a:r>
          </a:p>
          <a:p>
            <a:pPr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Purpose: </a:t>
            </a:r>
            <a:r>
              <a:rPr lang="en-GB" sz="1000" dirty="0">
                <a:solidFill>
                  <a:srgbClr val="040000"/>
                </a:solidFill>
              </a:rPr>
              <a:t> Create a print of starry night using a variety of printing techniques.</a:t>
            </a:r>
          </a:p>
          <a:p>
            <a:pPr>
              <a:defRPr/>
            </a:pPr>
            <a:endParaRPr lang="en-GB" sz="800" dirty="0">
              <a:solidFill>
                <a:srgbClr val="040000"/>
              </a:solidFill>
            </a:endParaRPr>
          </a:p>
          <a:p>
            <a:pPr fontAlgn="base"/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Music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lang="en-GB" sz="1000" b="1" dirty="0" err="1">
                <a:solidFill>
                  <a:srgbClr val="040000"/>
                </a:solidFill>
              </a:rPr>
              <a:t>ulse</a:t>
            </a:r>
            <a:r>
              <a:rPr lang="en-GB" sz="1000" b="1" dirty="0">
                <a:solidFill>
                  <a:srgbClr val="040000"/>
                </a:solidFill>
              </a:rPr>
              <a:t> – Pattern  Little Sally Saucer</a:t>
            </a:r>
          </a:p>
          <a:p>
            <a:pPr fontAlgn="base"/>
            <a:r>
              <a:rPr lang="en-GB" sz="1000" b="1" dirty="0">
                <a:solidFill>
                  <a:srgbClr val="040000"/>
                </a:solidFill>
              </a:rPr>
              <a:t> Purpose</a:t>
            </a:r>
            <a:r>
              <a:rPr lang="en-GB" sz="1000" dirty="0">
                <a:solidFill>
                  <a:srgbClr val="040000"/>
                </a:solidFill>
              </a:rPr>
              <a:t>: Pupils will develop skills in playing to a pulse and starting to create rhythmic patterns in response to            musical stimulus.</a:t>
            </a:r>
          </a:p>
          <a:p>
            <a:pPr fontAlgn="base"/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0362E3-B6D3-72EA-3D64-F2656129B655}"/>
              </a:ext>
            </a:extLst>
          </p:cNvPr>
          <p:cNvSpPr txBox="1"/>
          <p:nvPr/>
        </p:nvSpPr>
        <p:spPr>
          <a:xfrm>
            <a:off x="6239572" y="5622966"/>
            <a:ext cx="6305550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Cooking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</a:t>
            </a:r>
            <a:r>
              <a:rPr lang="en-GB" sz="1000" dirty="0" err="1">
                <a:solidFill>
                  <a:srgbClr val="040000"/>
                </a:solidFill>
              </a:rPr>
              <a:t>dentify</a:t>
            </a:r>
            <a:r>
              <a:rPr lang="en-GB" sz="1000" dirty="0">
                <a:solidFill>
                  <a:srgbClr val="040000"/>
                </a:solidFill>
              </a:rPr>
              <a:t> and use basic tools and equipment – for cutting and spreading, combining.</a:t>
            </a:r>
          </a:p>
          <a:p>
            <a:pPr fontAlgn="base"/>
            <a:r>
              <a:rPr lang="en-GB" sz="1000" b="1" dirty="0">
                <a:solidFill>
                  <a:srgbClr val="040000"/>
                </a:solidFill>
              </a:rPr>
              <a:t>Purpose</a:t>
            </a:r>
            <a:r>
              <a:rPr lang="en-GB" sz="1000" dirty="0">
                <a:solidFill>
                  <a:srgbClr val="040000"/>
                </a:solidFill>
              </a:rPr>
              <a:t>: Pupils will be able to share special foods and meals that they like and spend time making them </a:t>
            </a:r>
          </a:p>
          <a:p>
            <a:pPr fontAlgn="base"/>
            <a:r>
              <a:rPr lang="en-GB" sz="1000" dirty="0">
                <a:solidFill>
                  <a:srgbClr val="040000"/>
                </a:solidFill>
              </a:rPr>
              <a:t>with their friends.</a:t>
            </a:r>
          </a:p>
          <a:p>
            <a:pPr fontAlgn="base"/>
            <a:r>
              <a:rPr lang="en-GB" sz="1000" dirty="0">
                <a:solidFill>
                  <a:srgbClr val="040000"/>
                </a:solidFill>
              </a:rPr>
              <a:t>Recipe: Cakes – same recipe and process each week; can vary flavours.</a:t>
            </a:r>
          </a:p>
          <a:p>
            <a:pPr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Offsite visits, local community walks, road safety, transitions around school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0D203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D20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2AF423-2418-09C9-F99B-AA6088F43C5E}"/>
              </a:ext>
            </a:extLst>
          </p:cNvPr>
          <p:cNvSpPr txBox="1"/>
          <p:nvPr/>
        </p:nvSpPr>
        <p:spPr>
          <a:xfrm>
            <a:off x="9957771" y="1438240"/>
            <a:ext cx="22452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900" b="1" dirty="0">
                <a:solidFill>
                  <a:srgbClr val="040000"/>
                </a:solidFill>
                <a:latin typeface="Calibri" panose="020F0502020204030204"/>
              </a:rPr>
              <a:t>Self Awareness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GB" sz="900" b="1" dirty="0">
                <a:solidFill>
                  <a:srgbClr val="040000"/>
                </a:solidFill>
              </a:rPr>
              <a:t> </a:t>
            </a:r>
          </a:p>
          <a:p>
            <a:pPr lvl="0">
              <a:defRPr/>
            </a:pPr>
            <a:r>
              <a:rPr lang="en-GB" sz="900" b="1" dirty="0">
                <a:solidFill>
                  <a:srgbClr val="040000"/>
                </a:solidFill>
                <a:latin typeface="Calibri" panose="020F0502020204030204"/>
              </a:rPr>
              <a:t>Strengths and Challenges</a:t>
            </a:r>
            <a:endParaRPr kumimoji="0" lang="en-GB" sz="900" b="1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fontAlgn="base"/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Purpose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4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US" sz="900" dirty="0">
                <a:solidFill>
                  <a:srgbClr val="040000"/>
                </a:solidFill>
              </a:rPr>
              <a:t> T</a:t>
            </a:r>
            <a:r>
              <a:rPr lang="en-GB" sz="900" dirty="0">
                <a:solidFill>
                  <a:srgbClr val="040000"/>
                </a:solidFill>
              </a:rPr>
              <a:t>o recognise my special interests and share them – to know what I can do, what I am good at.</a:t>
            </a:r>
            <a:endParaRPr lang="en-US" sz="900" dirty="0">
              <a:solidFill>
                <a:srgbClr val="040000"/>
              </a:solidFill>
            </a:endParaRPr>
          </a:p>
          <a:p>
            <a:pPr lvl="0">
              <a:defRPr/>
            </a:pPr>
            <a:r>
              <a:rPr lang="en-US" sz="900" dirty="0">
                <a:solidFill>
                  <a:srgbClr val="040000"/>
                </a:solidFill>
              </a:rPr>
              <a:t> </a:t>
            </a:r>
          </a:p>
          <a:p>
            <a:pPr lvl="0">
              <a:defRPr/>
            </a:pPr>
            <a:r>
              <a:rPr lang="en-US" sz="900" dirty="0">
                <a:solidFill>
                  <a:srgbClr val="040000"/>
                </a:solidFill>
              </a:rPr>
              <a:t> </a:t>
            </a:r>
            <a:r>
              <a:rPr lang="en-GB" sz="900" b="1" dirty="0">
                <a:solidFill>
                  <a:srgbClr val="040000"/>
                </a:solidFill>
              </a:rPr>
              <a:t>So SAFE</a:t>
            </a:r>
            <a:r>
              <a:rPr lang="en-GB" sz="900" dirty="0">
                <a:solidFill>
                  <a:srgbClr val="040000"/>
                </a:solidFill>
              </a:rPr>
              <a:t>:</a:t>
            </a:r>
          </a:p>
          <a:p>
            <a:pPr lvl="0">
              <a:defRPr/>
            </a:pPr>
            <a:r>
              <a:rPr lang="en-GB" sz="900" dirty="0">
                <a:solidFill>
                  <a:srgbClr val="040000"/>
                </a:solidFill>
              </a:rPr>
              <a:t>Intimate care – to know ‘helpers’ (as needed)</a:t>
            </a:r>
          </a:p>
          <a:p>
            <a:pPr lvl="0">
              <a:defRPr/>
            </a:pPr>
            <a:endParaRPr lang="en-GB" sz="900" dirty="0">
              <a:solidFill>
                <a:srgbClr val="040000"/>
              </a:solidFill>
            </a:endParaRPr>
          </a:p>
          <a:p>
            <a:pPr lvl="0">
              <a:defRPr/>
            </a:pPr>
            <a:r>
              <a:rPr lang="en-GB" sz="900" dirty="0">
                <a:solidFill>
                  <a:srgbClr val="040000"/>
                </a:solidFill>
              </a:rPr>
              <a:t>Know ‘People I know’</a:t>
            </a:r>
          </a:p>
          <a:p>
            <a:pPr lvl="0">
              <a:defRPr/>
            </a:pPr>
            <a:endParaRPr lang="en-GB" sz="900" dirty="0">
              <a:solidFill>
                <a:srgbClr val="040000"/>
              </a:solidFill>
            </a:endParaRPr>
          </a:p>
          <a:p>
            <a:pPr fontAlgn="base"/>
            <a:endParaRPr lang="en-US" sz="900" dirty="0">
              <a:solidFill>
                <a:srgbClr val="040000"/>
              </a:solidFill>
            </a:endParaRPr>
          </a:p>
          <a:p>
            <a:pPr fontAlgn="base"/>
            <a:r>
              <a:rPr lang="en-US" sz="900" b="1" dirty="0">
                <a:solidFill>
                  <a:srgbClr val="040000"/>
                </a:solidFill>
              </a:rPr>
              <a:t>Self Care, support and safety in the community</a:t>
            </a:r>
          </a:p>
          <a:p>
            <a:pPr fontAlgn="base"/>
            <a:r>
              <a:rPr lang="en-US" sz="900" b="1" dirty="0">
                <a:solidFill>
                  <a:srgbClr val="040000"/>
                </a:solidFill>
              </a:rPr>
              <a:t>Being Safe</a:t>
            </a:r>
          </a:p>
          <a:p>
            <a:pPr fontAlgn="base"/>
            <a:r>
              <a:rPr lang="en-US" sz="900" b="1" dirty="0">
                <a:solidFill>
                  <a:srgbClr val="040000"/>
                </a:solidFill>
              </a:rPr>
              <a:t>Purpose</a:t>
            </a:r>
            <a:r>
              <a:rPr lang="en-US" sz="900" dirty="0">
                <a:solidFill>
                  <a:srgbClr val="040000"/>
                </a:solidFill>
              </a:rPr>
              <a:t>: Dangers of Secrets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4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b="1" dirty="0">
                <a:solidFill>
                  <a:srgbClr val="040000"/>
                </a:solidFill>
                <a:latin typeface="Calibri" panose="020F0502020204030204"/>
              </a:rPr>
              <a:t>So SAFE</a:t>
            </a: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solidFill>
                  <a:srgbClr val="040000"/>
                </a:solidFill>
                <a:latin typeface="Calibri" panose="020F0502020204030204"/>
              </a:rPr>
              <a:t>Dangers of Secrets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30C953-B875-64D2-1EB8-A6C024604EEF}"/>
              </a:ext>
            </a:extLst>
          </p:cNvPr>
          <p:cNvSpPr/>
          <p:nvPr/>
        </p:nvSpPr>
        <p:spPr>
          <a:xfrm>
            <a:off x="8046644" y="163097"/>
            <a:ext cx="346802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Friends &amp; Family</a:t>
            </a:r>
            <a:endParaRPr lang="en-US" sz="3200" b="1" cap="none" spc="0" dirty="0">
              <a:ln w="1270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87544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6">
      <a:dk1>
        <a:srgbClr val="FFFFFF"/>
      </a:dk1>
      <a:lt1>
        <a:srgbClr val="0D203A"/>
      </a:lt1>
      <a:dk2>
        <a:srgbClr val="FFFFFF"/>
      </a:dk2>
      <a:lt2>
        <a:srgbClr val="1B024C"/>
      </a:lt2>
      <a:accent1>
        <a:srgbClr val="F24968"/>
      </a:accent1>
      <a:accent2>
        <a:srgbClr val="A6039B"/>
      </a:accent2>
      <a:accent3>
        <a:srgbClr val="1B024B"/>
      </a:accent3>
      <a:accent4>
        <a:srgbClr val="6104BF"/>
      </a:accent4>
      <a:accent5>
        <a:srgbClr val="3204D9"/>
      </a:accent5>
      <a:accent6>
        <a:srgbClr val="7567F2"/>
      </a:accent6>
      <a:hlink>
        <a:srgbClr val="F24968"/>
      </a:hlink>
      <a:folHlink>
        <a:srgbClr val="A6039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10A4F0B073B4EAEB01E08605F41E2" ma:contentTypeVersion="15" ma:contentTypeDescription="Create a new document." ma:contentTypeScope="" ma:versionID="c7dcd530bb4ba1d703119dd6332c3d6c">
  <xsd:schema xmlns:xsd="http://www.w3.org/2001/XMLSchema" xmlns:xs="http://www.w3.org/2001/XMLSchema" xmlns:p="http://schemas.microsoft.com/office/2006/metadata/properties" xmlns:ns2="6e5e5dc4-e3f4-48f2-953d-88ce1e6c4060" xmlns:ns3="855f6bb2-86c7-443a-bc3e-497fbb0ed481" targetNamespace="http://schemas.microsoft.com/office/2006/metadata/properties" ma:root="true" ma:fieldsID="9a80a676b0e66312fc301bb063938e90" ns2:_="" ns3:_="">
    <xsd:import namespace="6e5e5dc4-e3f4-48f2-953d-88ce1e6c4060"/>
    <xsd:import namespace="855f6bb2-86c7-443a-bc3e-497fbb0ed4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e5dc4-e3f4-48f2-953d-88ce1e6c40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b7f5f34-269d-4cd1-afb1-2f59092e26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f6bb2-86c7-443a-bc3e-497fbb0ed48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5e5dc4-e3f4-48f2-953d-88ce1e6c406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19B5C7F-CDBE-431D-BFA2-90C0B6060D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4B32F3-1DFE-4C26-BA1F-1E2880E96D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5e5dc4-e3f4-48f2-953d-88ce1e6c4060"/>
    <ds:schemaRef ds:uri="855f6bb2-86c7-443a-bc3e-497fbb0ed4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657C1-8C4A-4374-A38B-D1965F0C0164}">
  <ds:schemaRefs>
    <ds:schemaRef ds:uri="http://www.w3.org/XML/1998/namespace"/>
    <ds:schemaRef ds:uri="http://purl.org/dc/elements/1.1/"/>
    <ds:schemaRef ds:uri="6e5e5dc4-e3f4-48f2-953d-88ce1e6c4060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855f6bb2-86c7-443a-bc3e-497fbb0ed4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549</Words>
  <Application>Microsoft Office PowerPoint</Application>
  <PresentationFormat>Widescreen</PresentationFormat>
  <Paragraphs>106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Segoe UI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Holland</dc:creator>
  <cp:lastModifiedBy>Nicola Holland</cp:lastModifiedBy>
  <cp:revision>17</cp:revision>
  <dcterms:created xsi:type="dcterms:W3CDTF">2025-08-30T18:41:31Z</dcterms:created>
  <dcterms:modified xsi:type="dcterms:W3CDTF">2026-09-04T11:08:44Z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0x01010051F10A4F0B073B4EAEB01E08605F41E2</vt:lpwstr>
  </property>
  <property fmtid="{D5CDD505-2E9C-101B-9397-08002B2CF9AE}" pid="3" name="MediaServiceImageTags">
    <vt:lpwstr/>
  </property>
</Properties>
</file>